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3.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theme/theme4.xml" ContentType="application/vnd.openxmlformats-officedocument.theme+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93" r:id="rId2"/>
    <p:sldMasterId id="2147483752" r:id="rId3"/>
    <p:sldMasterId id="2147484016" r:id="rId4"/>
    <p:sldMasterId id="2147484049" r:id="rId5"/>
  </p:sldMasterIdLst>
  <p:notesMasterIdLst>
    <p:notesMasterId r:id="rId35"/>
  </p:notesMasterIdLst>
  <p:sldIdLst>
    <p:sldId id="256" r:id="rId6"/>
    <p:sldId id="842" r:id="rId7"/>
    <p:sldId id="838" r:id="rId8"/>
    <p:sldId id="275" r:id="rId9"/>
    <p:sldId id="839" r:id="rId10"/>
    <p:sldId id="276" r:id="rId11"/>
    <p:sldId id="260" r:id="rId12"/>
    <p:sldId id="831" r:id="rId13"/>
    <p:sldId id="834" r:id="rId14"/>
    <p:sldId id="833" r:id="rId15"/>
    <p:sldId id="835" r:id="rId16"/>
    <p:sldId id="837" r:id="rId17"/>
    <p:sldId id="268" r:id="rId18"/>
    <p:sldId id="272" r:id="rId19"/>
    <p:sldId id="269" r:id="rId20"/>
    <p:sldId id="273" r:id="rId21"/>
    <p:sldId id="270" r:id="rId22"/>
    <p:sldId id="262" r:id="rId23"/>
    <p:sldId id="264" r:id="rId24"/>
    <p:sldId id="263" r:id="rId25"/>
    <p:sldId id="836" r:id="rId26"/>
    <p:sldId id="844" r:id="rId27"/>
    <p:sldId id="845" r:id="rId28"/>
    <p:sldId id="847" r:id="rId29"/>
    <p:sldId id="848" r:id="rId30"/>
    <p:sldId id="849" r:id="rId31"/>
    <p:sldId id="850" r:id="rId32"/>
    <p:sldId id="832" r:id="rId33"/>
    <p:sldId id="843" r:id="rId34"/>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CF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842"/>
    <p:restoredTop sz="95982"/>
  </p:normalViewPr>
  <p:slideViewPr>
    <p:cSldViewPr snapToGrid="0" snapToObjects="1">
      <p:cViewPr varScale="1">
        <p:scale>
          <a:sx n="106" d="100"/>
          <a:sy n="106" d="100"/>
        </p:scale>
        <p:origin x="200"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bleStyles" Target="tableStyles.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 Id="rId8" Type="http://schemas.openxmlformats.org/officeDocument/2006/relationships/slide" Target="slides/slide3.xml"/><Relationship Id="rId3"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A4F49E-87C1-7241-9226-2395A2CE4F43}" type="datetimeFigureOut">
              <a:rPr lang="en-US" smtClean="0"/>
              <a:t>3/29/19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4FE6C2-43B9-1F43-8764-B90B3F6C37FD}" type="slidenum">
              <a:rPr lang="en-US" smtClean="0"/>
              <a:t>‹#›</a:t>
            </a:fld>
            <a:endParaRPr lang="en-US"/>
          </a:p>
        </p:txBody>
      </p:sp>
    </p:spTree>
    <p:extLst>
      <p:ext uri="{BB962C8B-B14F-4D97-AF65-F5344CB8AC3E}">
        <p14:creationId xmlns:p14="http://schemas.microsoft.com/office/powerpoint/2010/main" val="1909284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Page over Two Lines">
    <p:bg>
      <p:bgPr>
        <a:solidFill>
          <a:srgbClr val="191919"/>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2"/>
            <a:ext cx="8951844" cy="1590261"/>
          </a:xfrm>
        </p:spPr>
        <p:txBody>
          <a:bodyPr anchor="t">
            <a:noAutofit/>
          </a:bodyPr>
          <a:lstStyle>
            <a:lvl1pPr algn="l">
              <a:defRPr sz="6600">
                <a:solidFill>
                  <a:schemeClr val="bg1"/>
                </a:solidFill>
              </a:defRPr>
            </a:lvl1pPr>
          </a:lstStyle>
          <a:p>
            <a:r>
              <a:rPr lang="en-US" dirty="0"/>
              <a:t>PRESENTATION TITLE 66PT</a:t>
            </a:r>
            <a:br>
              <a:rPr lang="en-US" dirty="0"/>
            </a:br>
            <a:r>
              <a:rPr lang="en-US" dirty="0"/>
              <a:t>over two lines</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6200000">
            <a:off x="-768026" y="2223122"/>
            <a:ext cx="2590800" cy="785973"/>
          </a:xfrm>
          <a:prstGeom prst="rect">
            <a:avLst/>
          </a:prstGeom>
        </p:spPr>
      </p:pic>
      <p:sp>
        <p:nvSpPr>
          <p:cNvPr id="8"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571431836"/>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Divider Slide + Image Right II">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9C2867-0D03-F847-8F9B-10B9F965E818}"/>
              </a:ext>
            </a:extLst>
          </p:cNvPr>
          <p:cNvSpPr>
            <a:spLocks noGrp="1"/>
          </p:cNvSpPr>
          <p:nvPr>
            <p:ph type="title" hasCustomPrompt="1"/>
          </p:nvPr>
        </p:nvSpPr>
        <p:spPr>
          <a:xfrm>
            <a:off x="1219200" y="978463"/>
            <a:ext cx="5851072" cy="4328323"/>
          </a:xfrm>
        </p:spPr>
        <p:txBody>
          <a:bodyPr vert="horz" lIns="0" tIns="0" rIns="0" bIns="0" rtlCol="0" anchor="ctr">
            <a:noAutofit/>
          </a:bodyPr>
          <a:lstStyle>
            <a:lvl1pPr>
              <a:defRPr lang="en-US" sz="4000" b="1" cap="none" dirty="0">
                <a:solidFill>
                  <a:schemeClr val="tx1"/>
                </a:solidFill>
                <a:latin typeface="+mn-lt"/>
              </a:defRPr>
            </a:lvl1pPr>
          </a:lstStyle>
          <a:p>
            <a:pPr lvl="0"/>
            <a:r>
              <a:rPr lang="en-US" dirty="0"/>
              <a:t>Divider </a:t>
            </a:r>
            <a:r>
              <a:rPr lang="en-US"/>
              <a:t>title 40pt</a:t>
            </a:r>
            <a:endParaRPr lang="en-US" dirty="0"/>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19766026"/>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preserve="1">
  <p:cSld name="Divider Black + Subtitle">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978463"/>
            <a:ext cx="8798896" cy="920417"/>
          </a:xfrm>
        </p:spPr>
        <p:txBody>
          <a:bodyPr vert="horz" lIns="0" tIns="0" rIns="0" bIns="0" rtlCol="0" anchor="t">
            <a:noAutofit/>
          </a:bodyPr>
          <a:lstStyle>
            <a:lvl1pPr>
              <a:defRPr lang="en-US" sz="6600" dirty="0">
                <a:solidFill>
                  <a:schemeClr val="bg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1219199" y="1794548"/>
            <a:ext cx="8798896" cy="612603"/>
          </a:xfrm>
        </p:spPr>
        <p:txBody>
          <a:bodyPr anchor="t">
            <a:noAutofit/>
          </a:bodyPr>
          <a:lstStyle>
            <a:lvl1pPr marL="0" indent="0" algn="l">
              <a:buNone/>
              <a:defRPr sz="4800" cap="all" baseline="0">
                <a:solidFill>
                  <a:schemeClr val="bg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10"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64BE46B-2491-D546-ADCF-4E7EEA578CDD}"/>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B29EDDF-B687-1B46-9A25-FDD1297A4A3B}"/>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B87267D-1E57-7D45-A2FB-3D1DC185AD65}"/>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80E867A-F631-7442-8451-541236347CCF}"/>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86C11E5-836E-6245-BCDE-6273F5DBBDEB}"/>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1D492CA-2051-4E45-A03B-32AC056E4249}"/>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EA57832-7873-9347-B8F5-DB8C5212A10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190EB55-DB35-8E4E-A778-18F676027B85}"/>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FA7B77A-D141-B041-95F5-CAA66BA7AD99}"/>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1FC8AFA-5A08-0247-84A9-058E51BA5867}"/>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EE2A8D2-DDAB-8F41-93E5-096BC99ABCF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A0835CC-8A6B-0549-8E90-58BBAECAF95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65E9D79-E0E8-384C-AC17-4FD98AB9F8CF}"/>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2915363007"/>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preserve="1">
  <p:cSld name="Divider Black">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1486734"/>
            <a:ext cx="8798896" cy="920417"/>
          </a:xfrm>
        </p:spPr>
        <p:txBody>
          <a:bodyPr vert="horz" lIns="0" tIns="0" rIns="0" bIns="0" rtlCol="0" anchor="t">
            <a:noAutofit/>
          </a:bodyPr>
          <a:lstStyle>
            <a:lvl1pPr>
              <a:defRPr lang="en-US" sz="6600" dirty="0">
                <a:solidFill>
                  <a:schemeClr val="bg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64BE46B-2491-D546-ADCF-4E7EEA578CDD}"/>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B29EDDF-B687-1B46-9A25-FDD1297A4A3B}"/>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B87267D-1E57-7D45-A2FB-3D1DC185AD65}"/>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80E867A-F631-7442-8451-541236347CCF}"/>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86C11E5-836E-6245-BCDE-6273F5DBBDEB}"/>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1D492CA-2051-4E45-A03B-32AC056E4249}"/>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EA57832-7873-9347-B8F5-DB8C5212A10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190EB55-DB35-8E4E-A778-18F676027B85}"/>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FA7B77A-D141-B041-95F5-CAA66BA7AD99}"/>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1FC8AFA-5A08-0247-84A9-058E51BA5867}"/>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EE2A8D2-DDAB-8F41-93E5-096BC99ABCF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A0835CC-8A6B-0549-8E90-58BBAECAF95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65E9D79-E0E8-384C-AC17-4FD98AB9F8CF}"/>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2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0"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1" name="Picture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3908987868"/>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Divider Slide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1486734"/>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628913856"/>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Divider White + Subtitle">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07BFF3-20EE-5E42-9A50-D5118144F818}"/>
              </a:ext>
            </a:extLst>
          </p:cNvPr>
          <p:cNvSpPr>
            <a:spLocks noGrp="1"/>
          </p:cNvSpPr>
          <p:nvPr>
            <p:ph type="title" hasCustomPrompt="1"/>
          </p:nvPr>
        </p:nvSpPr>
        <p:spPr>
          <a:xfrm>
            <a:off x="1219199" y="978463"/>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EEAC34E7-0B50-9446-8BE2-B94FCD0AA301}"/>
              </a:ext>
            </a:extLst>
          </p:cNvPr>
          <p:cNvSpPr>
            <a:spLocks noGrp="1"/>
          </p:cNvSpPr>
          <p:nvPr>
            <p:ph type="subTitle" idx="1" hasCustomPrompt="1"/>
          </p:nvPr>
        </p:nvSpPr>
        <p:spPr>
          <a:xfrm>
            <a:off x="1219199" y="1794548"/>
            <a:ext cx="10746964"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253874395"/>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Divider Slide + Image Bottom">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0" y="2852738"/>
            <a:ext cx="12192000" cy="4005262"/>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07BFF3-20EE-5E42-9A50-D5118144F818}"/>
              </a:ext>
            </a:extLst>
          </p:cNvPr>
          <p:cNvSpPr>
            <a:spLocks noGrp="1"/>
          </p:cNvSpPr>
          <p:nvPr>
            <p:ph type="title" hasCustomPrompt="1"/>
          </p:nvPr>
        </p:nvSpPr>
        <p:spPr>
          <a:xfrm>
            <a:off x="1219199" y="978463"/>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EEAC34E7-0B50-9446-8BE2-B94FCD0AA301}"/>
              </a:ext>
            </a:extLst>
          </p:cNvPr>
          <p:cNvSpPr>
            <a:spLocks noGrp="1"/>
          </p:cNvSpPr>
          <p:nvPr>
            <p:ph type="subTitle" idx="1" hasCustomPrompt="1"/>
          </p:nvPr>
        </p:nvSpPr>
        <p:spPr>
          <a:xfrm>
            <a:off x="1219199" y="1794548"/>
            <a:ext cx="10746964"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1130309584"/>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Divider Slide + Image Right">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9C2867-0D03-F847-8F9B-10B9F965E818}"/>
              </a:ext>
            </a:extLst>
          </p:cNvPr>
          <p:cNvSpPr>
            <a:spLocks noGrp="1"/>
          </p:cNvSpPr>
          <p:nvPr>
            <p:ph type="title" hasCustomPrompt="1"/>
          </p:nvPr>
        </p:nvSpPr>
        <p:spPr>
          <a:xfrm>
            <a:off x="1219199" y="978463"/>
            <a:ext cx="6510339"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24F9CA85-FA02-6B43-8C20-FA5FFDDC458D}"/>
              </a:ext>
            </a:extLst>
          </p:cNvPr>
          <p:cNvSpPr>
            <a:spLocks noGrp="1"/>
          </p:cNvSpPr>
          <p:nvPr>
            <p:ph type="subTitle" idx="1" hasCustomPrompt="1"/>
          </p:nvPr>
        </p:nvSpPr>
        <p:spPr>
          <a:xfrm>
            <a:off x="1219199" y="1794548"/>
            <a:ext cx="6510339"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1063855545"/>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Divider Slide + Image Right II">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9C2867-0D03-F847-8F9B-10B9F965E818}"/>
              </a:ext>
            </a:extLst>
          </p:cNvPr>
          <p:cNvSpPr>
            <a:spLocks noGrp="1"/>
          </p:cNvSpPr>
          <p:nvPr>
            <p:ph type="title" hasCustomPrompt="1"/>
          </p:nvPr>
        </p:nvSpPr>
        <p:spPr>
          <a:xfrm>
            <a:off x="1219200" y="978463"/>
            <a:ext cx="5851072" cy="4328323"/>
          </a:xfrm>
        </p:spPr>
        <p:txBody>
          <a:bodyPr vert="horz" lIns="0" tIns="0" rIns="0" bIns="0" rtlCol="0" anchor="ctr">
            <a:noAutofit/>
          </a:bodyPr>
          <a:lstStyle>
            <a:lvl1pPr>
              <a:defRPr lang="en-US" sz="4000" b="1" cap="none" dirty="0">
                <a:solidFill>
                  <a:schemeClr val="tx1"/>
                </a:solidFill>
                <a:latin typeface="+mn-lt"/>
              </a:defRPr>
            </a:lvl1pPr>
          </a:lstStyle>
          <a:p>
            <a:pPr lvl="0"/>
            <a:r>
              <a:rPr lang="en-US" dirty="0"/>
              <a:t>Divider </a:t>
            </a:r>
            <a:r>
              <a:rPr lang="en-US"/>
              <a:t>title 40pt</a:t>
            </a:r>
            <a:endParaRPr lang="en-US" dirty="0"/>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3441785905"/>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0A8D88-EFE5-BD4D-B021-87137DE9A6B1}"/>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3" name="Footer Placeholder 2">
            <a:extLst>
              <a:ext uri="{FF2B5EF4-FFF2-40B4-BE49-F238E27FC236}">
                <a16:creationId xmlns:a16="http://schemas.microsoft.com/office/drawing/2014/main" id="{76BE9668-A7C4-444E-95AA-A4903B5BD2F1}"/>
              </a:ext>
            </a:extLst>
          </p:cNvPr>
          <p:cNvSpPr>
            <a:spLocks noGrp="1"/>
          </p:cNvSpPr>
          <p:nvPr>
            <p:ph type="ftr" sz="quarter" idx="11"/>
          </p:nvPr>
        </p:nvSpPr>
        <p:spPr/>
        <p:txBody>
          <a:bodyPr>
            <a:noAutofit/>
          </a:bodyPr>
          <a:lstStyle/>
          <a:p>
            <a:endParaRPr lang="da-DK"/>
          </a:p>
        </p:txBody>
      </p:sp>
      <p:sp>
        <p:nvSpPr>
          <p:cNvPr id="4" name="Slide Number Placeholder 3">
            <a:extLst>
              <a:ext uri="{FF2B5EF4-FFF2-40B4-BE49-F238E27FC236}">
                <a16:creationId xmlns:a16="http://schemas.microsoft.com/office/drawing/2014/main" id="{24FA450B-686C-BC41-9B2B-4BC6956103B6}"/>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sp>
        <p:nvSpPr>
          <p:cNvPr id="15"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6"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432417478"/>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17DC7A1-8F59-2849-9815-AD68B60E8E49}"/>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3DC59290-44ED-AA44-AD8A-44717CC5E388}"/>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F2A6C491-3071-FF48-A1AC-39B945B6BBAA}"/>
              </a:ext>
            </a:extLst>
          </p:cNvPr>
          <p:cNvSpPr>
            <a:spLocks noGrp="1"/>
          </p:cNvSpPr>
          <p:nvPr>
            <p:ph type="sldNum" sz="quarter" idx="12"/>
          </p:nvPr>
        </p:nvSpPr>
        <p:spPr/>
        <p:txBody>
          <a:bodyPr/>
          <a:lstStyle/>
          <a:p>
            <a:fld id="{3704A678-6755-7641-84FE-E34ADD9A8EDB}" type="slidenum">
              <a:rPr lang="da-DK" smtClean="0"/>
              <a:t>‹#›</a:t>
            </a:fld>
            <a:endParaRPr lang="da-DK"/>
          </a:p>
        </p:txBody>
      </p:sp>
      <p:sp>
        <p:nvSpPr>
          <p:cNvPr id="6" name="Title 5">
            <a:extLst>
              <a:ext uri="{FF2B5EF4-FFF2-40B4-BE49-F238E27FC236}">
                <a16:creationId xmlns:a16="http://schemas.microsoft.com/office/drawing/2014/main" id="{96444B9C-F014-834D-B51C-2DE9C1EEB340}"/>
              </a:ext>
            </a:extLst>
          </p:cNvPr>
          <p:cNvSpPr>
            <a:spLocks noGrp="1"/>
          </p:cNvSpPr>
          <p:nvPr>
            <p:ph type="title" hasCustomPrompt="1"/>
          </p:nvPr>
        </p:nvSpPr>
        <p:spPr/>
        <p:txBody>
          <a:bodyPr/>
          <a:lstStyle>
            <a:lvl1pPr>
              <a:defRPr/>
            </a:lvl1pPr>
          </a:lstStyle>
          <a:p>
            <a:r>
              <a:rPr lang="en-US" dirty="0"/>
              <a:t>Title 32pt</a:t>
            </a:r>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1538157100"/>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 Subtit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p:txBody>
          <a:bodyPr>
            <a:noAutofit/>
          </a:bodyPr>
          <a:lstStyle/>
          <a:p>
            <a:fld id="{3704A678-6755-7641-84FE-E34ADD9A8EDB}" type="slidenum">
              <a:rPr lang="da-DK" smtClean="0"/>
              <a:t>‹#›</a:t>
            </a:fld>
            <a:endParaRPr lang="da-DK"/>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9793946" cy="415592"/>
          </a:xfrm>
        </p:spPr>
        <p:txBody>
          <a:bodyPr>
            <a:noAutofit/>
          </a:bodyPr>
          <a:lstStyle>
            <a:lvl1pPr>
              <a:defRPr/>
            </a:lvl1pPr>
          </a:lstStyle>
          <a:p>
            <a:r>
              <a:rPr lang="en-US" dirty="0"/>
              <a:t>Title 32pt</a:t>
            </a:r>
          </a:p>
        </p:txBody>
      </p:sp>
      <p:sp>
        <p:nvSpPr>
          <p:cNvPr id="20"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9794016"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325512556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0A8D88-EFE5-BD4D-B021-87137DE9A6B1}"/>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3" name="Footer Placeholder 2">
            <a:extLst>
              <a:ext uri="{FF2B5EF4-FFF2-40B4-BE49-F238E27FC236}">
                <a16:creationId xmlns:a16="http://schemas.microsoft.com/office/drawing/2014/main" id="{76BE9668-A7C4-444E-95AA-A4903B5BD2F1}"/>
              </a:ext>
            </a:extLst>
          </p:cNvPr>
          <p:cNvSpPr>
            <a:spLocks noGrp="1"/>
          </p:cNvSpPr>
          <p:nvPr>
            <p:ph type="ftr" sz="quarter" idx="11"/>
          </p:nvPr>
        </p:nvSpPr>
        <p:spPr/>
        <p:txBody>
          <a:bodyPr>
            <a:noAutofit/>
          </a:bodyPr>
          <a:lstStyle/>
          <a:p>
            <a:endParaRPr lang="da-DK"/>
          </a:p>
        </p:txBody>
      </p:sp>
      <p:sp>
        <p:nvSpPr>
          <p:cNvPr id="4" name="Slide Number Placeholder 3">
            <a:extLst>
              <a:ext uri="{FF2B5EF4-FFF2-40B4-BE49-F238E27FC236}">
                <a16:creationId xmlns:a16="http://schemas.microsoft.com/office/drawing/2014/main" id="{24FA450B-686C-BC41-9B2B-4BC6956103B6}"/>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sp>
        <p:nvSpPr>
          <p:cNvPr id="15"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6"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620440357"/>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 Subtitle +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5051D-B976-FB48-BE2B-D8B3DF04A044}"/>
              </a:ext>
            </a:extLst>
          </p:cNvPr>
          <p:cNvSpPr>
            <a:spLocks noGrp="1"/>
          </p:cNvSpPr>
          <p:nvPr>
            <p:ph type="title" hasCustomPrompt="1"/>
          </p:nvPr>
        </p:nvSpPr>
        <p:spPr>
          <a:xfrm>
            <a:off x="229012" y="770271"/>
            <a:ext cx="3914499" cy="1028195"/>
          </a:xfrm>
        </p:spPr>
        <p:txBody>
          <a:bodyPr>
            <a:noAutofit/>
          </a:bodyPr>
          <a:lstStyle>
            <a:lvl1pPr>
              <a:defRPr/>
            </a:lvl1pPr>
          </a:lstStyle>
          <a:p>
            <a:r>
              <a:rPr lang="en-US" dirty="0"/>
              <a:t>Title 32pt</a:t>
            </a:r>
          </a:p>
        </p:txBody>
      </p:sp>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17" name="Subtitle 2">
            <a:extLst>
              <a:ext uri="{FF2B5EF4-FFF2-40B4-BE49-F238E27FC236}">
                <a16:creationId xmlns:a16="http://schemas.microsoft.com/office/drawing/2014/main" id="{0ABFD0C7-DC3E-EA4C-9B3C-665720DF62B8}"/>
              </a:ext>
            </a:extLst>
          </p:cNvPr>
          <p:cNvSpPr>
            <a:spLocks noGrp="1"/>
          </p:cNvSpPr>
          <p:nvPr>
            <p:ph type="subTitle" idx="1" hasCustomPrompt="1"/>
          </p:nvPr>
        </p:nvSpPr>
        <p:spPr>
          <a:xfrm>
            <a:off x="228942" y="1727779"/>
            <a:ext cx="5853806"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
        <p:nvSpPr>
          <p:cNvPr id="16" name="Content Placeholder 2">
            <a:extLst>
              <a:ext uri="{FF2B5EF4-FFF2-40B4-BE49-F238E27FC236}">
                <a16:creationId xmlns:a16="http://schemas.microsoft.com/office/drawing/2014/main" id="{7E06C4AE-B424-AD4A-827D-BEE52A9D1F52}"/>
              </a:ext>
            </a:extLst>
          </p:cNvPr>
          <p:cNvSpPr>
            <a:spLocks noGrp="1"/>
          </p:cNvSpPr>
          <p:nvPr>
            <p:ph idx="17" hasCustomPrompt="1"/>
          </p:nvPr>
        </p:nvSpPr>
        <p:spPr>
          <a:xfrm>
            <a:off x="1208430" y="3427255"/>
            <a:ext cx="3447332" cy="2749708"/>
          </a:xfrm>
        </p:spPr>
        <p:txBody>
          <a:bodyPr>
            <a:noAutofit/>
          </a:bodyPr>
          <a:lstStyle>
            <a:lvl1pPr marL="0" indent="0">
              <a:buNone/>
              <a:defRPr b="0"/>
            </a:lvl1pPr>
            <a:lvl2pPr marL="457200" indent="0">
              <a:buNone/>
              <a:defRPr b="0"/>
            </a:lvl2pPr>
            <a:lvl3pPr marL="914400" indent="0">
              <a:buNone/>
              <a:defRPr b="0"/>
            </a:lvl3pPr>
            <a:lvl4pPr marL="1371600" indent="0">
              <a:buNone/>
              <a:defRPr b="0"/>
            </a:lvl4pPr>
            <a:lvl5pPr marL="1828800" indent="0">
              <a:buNone/>
              <a:defRPr b="0"/>
            </a:lvl5p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1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9"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3432306340"/>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Title + Subtitle + Bullets">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1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9"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0" y="275262"/>
            <a:ext cx="1952489"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0" name="Text Placeholder 6">
            <a:extLst>
              <a:ext uri="{FF2B5EF4-FFF2-40B4-BE49-F238E27FC236}">
                <a16:creationId xmlns:a16="http://schemas.microsoft.com/office/drawing/2014/main" id="{86CC5F5F-2C86-EB4B-A868-E5D041D1522D}"/>
              </a:ext>
            </a:extLst>
          </p:cNvPr>
          <p:cNvSpPr>
            <a:spLocks noGrp="1"/>
          </p:cNvSpPr>
          <p:nvPr>
            <p:ph type="body" sz="quarter" idx="17" hasCustomPrompt="1"/>
          </p:nvPr>
        </p:nvSpPr>
        <p:spPr>
          <a:xfrm>
            <a:off x="1208430" y="2718707"/>
            <a:ext cx="3922370" cy="3478893"/>
          </a:xfrm>
        </p:spPr>
        <p:txBody>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11"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12"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24pt</a:t>
            </a:r>
            <a:endParaRPr lang="en-US" dirty="0"/>
          </a:p>
        </p:txBody>
      </p:sp>
    </p:spTree>
    <p:extLst>
      <p:ext uri="{BB962C8B-B14F-4D97-AF65-F5344CB8AC3E}">
        <p14:creationId xmlns:p14="http://schemas.microsoft.com/office/powerpoint/2010/main" val="1701225037"/>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Title and Content II">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2113156"/>
            <a:ext cx="4894658" cy="4063807"/>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9"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500"/>
          </a:xfrm>
        </p:spPr>
        <p:txBody>
          <a:bodyPr>
            <a:noAutofit/>
          </a:bodyPr>
          <a:lstStyle/>
          <a:p>
            <a:fld id="{05AC92C3-5BA5-8941-AD0A-A108ADEEF361}" type="datetimeFigureOut">
              <a:rPr lang="da-DK" smtClean="0"/>
              <a:t>29/03/2019</a:t>
            </a:fld>
            <a:endParaRPr lang="da-DK"/>
          </a:p>
        </p:txBody>
      </p:sp>
    </p:spTree>
    <p:extLst>
      <p:ext uri="{BB962C8B-B14F-4D97-AF65-F5344CB8AC3E}">
        <p14:creationId xmlns:p14="http://schemas.microsoft.com/office/powerpoint/2010/main" val="242707284"/>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D30C481-AFCB-5D4B-A9B6-1F3FF3F3BECE}"/>
              </a:ext>
            </a:extLst>
          </p:cNvPr>
          <p:cNvSpPr/>
          <p:nvPr/>
        </p:nvSpPr>
        <p:spPr>
          <a:xfrm>
            <a:off x="8048490" y="521472"/>
            <a:ext cx="4143510" cy="63365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2113156"/>
            <a:ext cx="4894658" cy="4063807"/>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4" name="Content Placeholder 2">
            <a:extLst>
              <a:ext uri="{FF2B5EF4-FFF2-40B4-BE49-F238E27FC236}">
                <a16:creationId xmlns:a16="http://schemas.microsoft.com/office/drawing/2014/main" id="{6D2E8976-D4A0-FD4F-8AD9-EC9EA6579C4E}"/>
              </a:ext>
            </a:extLst>
          </p:cNvPr>
          <p:cNvSpPr>
            <a:spLocks noGrp="1"/>
          </p:cNvSpPr>
          <p:nvPr>
            <p:ph idx="17" hasCustomPrompt="1"/>
          </p:nvPr>
        </p:nvSpPr>
        <p:spPr>
          <a:xfrm>
            <a:off x="8931349" y="1509838"/>
            <a:ext cx="2974174" cy="4667126"/>
          </a:xfrm>
        </p:spPr>
        <p:txBody>
          <a:bodyPr>
            <a:noAutofit/>
          </a:bodyPr>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9" name="Text Placeholder 8">
            <a:extLst>
              <a:ext uri="{FF2B5EF4-FFF2-40B4-BE49-F238E27FC236}">
                <a16:creationId xmlns:a16="http://schemas.microsoft.com/office/drawing/2014/main" id="{11887E16-0E03-6F45-95A7-7D84225939ED}"/>
              </a:ext>
            </a:extLst>
          </p:cNvPr>
          <p:cNvSpPr>
            <a:spLocks noGrp="1"/>
          </p:cNvSpPr>
          <p:nvPr>
            <p:ph type="body" sz="quarter" idx="18" hasCustomPrompt="1"/>
          </p:nvPr>
        </p:nvSpPr>
        <p:spPr>
          <a:xfrm>
            <a:off x="8334968" y="770271"/>
            <a:ext cx="3570555" cy="555255"/>
          </a:xfrm>
        </p:spPr>
        <p:txBody>
          <a:bodyPr/>
          <a:lstStyle>
            <a:lvl1pPr marL="0" indent="0">
              <a:buNone/>
              <a:defRPr sz="1400" cap="all" baseline="0">
                <a:solidFill>
                  <a:schemeClr val="accent1"/>
                </a:solidFill>
                <a:latin typeface="Impact" panose="020B0806030902050204" pitchFamily="34" charset="0"/>
              </a:defRPr>
            </a:lvl1pPr>
            <a:lvl2pPr marL="457200" indent="0">
              <a:buNone/>
              <a:defRPr/>
            </a:lvl2pPr>
          </a:lstStyle>
          <a:p>
            <a:pPr lvl="0"/>
            <a:r>
              <a:rPr lang="en-US" dirty="0"/>
              <a:t>Subtitle</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20"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2"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3"/>
            <a:ext cx="1787318" cy="138498"/>
          </a:xfrm>
        </p:spPr>
        <p:txBody>
          <a:bodyPr>
            <a:noAutofit/>
          </a:bodyPr>
          <a:lstStyle/>
          <a:p>
            <a:fld id="{05AC92C3-5BA5-8941-AD0A-A108ADEEF361}" type="datetimeFigureOut">
              <a:rPr lang="da-DK" smtClean="0"/>
              <a:t>29/03/2019</a:t>
            </a:fld>
            <a:endParaRPr lang="da-DK"/>
          </a:p>
        </p:txBody>
      </p:sp>
    </p:spTree>
    <p:extLst>
      <p:ext uri="{BB962C8B-B14F-4D97-AF65-F5344CB8AC3E}">
        <p14:creationId xmlns:p14="http://schemas.microsoft.com/office/powerpoint/2010/main" val="957729944"/>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Title and 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1893094"/>
            <a:ext cx="4894658" cy="4283869"/>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9"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10" name="Content Placeholder 2">
            <a:extLst>
              <a:ext uri="{FF2B5EF4-FFF2-40B4-BE49-F238E27FC236}">
                <a16:creationId xmlns:a16="http://schemas.microsoft.com/office/drawing/2014/main" id="{A3A1B3EA-C717-8249-85C1-B2D57304B4BB}"/>
              </a:ext>
            </a:extLst>
          </p:cNvPr>
          <p:cNvSpPr>
            <a:spLocks noGrp="1"/>
          </p:cNvSpPr>
          <p:nvPr>
            <p:ph idx="16" hasCustomPrompt="1"/>
          </p:nvPr>
        </p:nvSpPr>
        <p:spPr>
          <a:xfrm>
            <a:off x="7070895" y="1897179"/>
            <a:ext cx="4894658" cy="4283869"/>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Tree>
    <p:extLst>
      <p:ext uri="{BB962C8B-B14F-4D97-AF65-F5344CB8AC3E}">
        <p14:creationId xmlns:p14="http://schemas.microsoft.com/office/powerpoint/2010/main" val="4108930850"/>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Title + Subtitle + Text +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7" name="Text Placeholder 6">
            <a:extLst>
              <a:ext uri="{FF2B5EF4-FFF2-40B4-BE49-F238E27FC236}">
                <a16:creationId xmlns:a16="http://schemas.microsoft.com/office/drawing/2014/main" id="{86CC5F5F-2C86-EB4B-A868-E5D041D1522D}"/>
              </a:ext>
            </a:extLst>
          </p:cNvPr>
          <p:cNvSpPr>
            <a:spLocks noGrp="1"/>
          </p:cNvSpPr>
          <p:nvPr>
            <p:ph type="body" sz="quarter" idx="17"/>
          </p:nvPr>
        </p:nvSpPr>
        <p:spPr>
          <a:xfrm>
            <a:off x="1208430" y="2931665"/>
            <a:ext cx="3922370" cy="32659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Picture Placeholder 16">
            <a:extLst>
              <a:ext uri="{FF2B5EF4-FFF2-40B4-BE49-F238E27FC236}">
                <a16:creationId xmlns:a16="http://schemas.microsoft.com/office/drawing/2014/main" id="{73FE1E9B-73A4-CB41-89C6-7AB10074893D}"/>
              </a:ext>
            </a:extLst>
          </p:cNvPr>
          <p:cNvSpPr>
            <a:spLocks noGrp="1"/>
          </p:cNvSpPr>
          <p:nvPr>
            <p:ph type="pic" sz="quarter" idx="18" hasCustomPrompt="1"/>
          </p:nvPr>
        </p:nvSpPr>
        <p:spPr>
          <a:xfrm>
            <a:off x="6096000" y="2931665"/>
            <a:ext cx="4890760" cy="3175969"/>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20"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24pt</a:t>
            </a:r>
            <a:endParaRPr lang="en-US" dirty="0"/>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1983909987"/>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Title + Subtitle + Text + Image II">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7" name="Text Placeholder 6">
            <a:extLst>
              <a:ext uri="{FF2B5EF4-FFF2-40B4-BE49-F238E27FC236}">
                <a16:creationId xmlns:a16="http://schemas.microsoft.com/office/drawing/2014/main" id="{86CC5F5F-2C86-EB4B-A868-E5D041D1522D}"/>
              </a:ext>
            </a:extLst>
          </p:cNvPr>
          <p:cNvSpPr>
            <a:spLocks noGrp="1"/>
          </p:cNvSpPr>
          <p:nvPr>
            <p:ph type="body" sz="quarter" idx="17"/>
          </p:nvPr>
        </p:nvSpPr>
        <p:spPr>
          <a:xfrm>
            <a:off x="1193799" y="1542375"/>
            <a:ext cx="5901267" cy="4655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6866055" cy="415592"/>
          </a:xfrm>
        </p:spPr>
        <p:txBody>
          <a:bodyPr>
            <a:noAutofit/>
          </a:bodyPr>
          <a:lstStyle>
            <a:lvl1pPr>
              <a:defRPr/>
            </a:lvl1pPr>
          </a:lstStyle>
          <a:p>
            <a:r>
              <a:rPr lang="en-US" dirty="0"/>
              <a:t>Title 32pt</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1" name="Picture Placeholder 16">
            <a:extLst>
              <a:ext uri="{FF2B5EF4-FFF2-40B4-BE49-F238E27FC236}">
                <a16:creationId xmlns:a16="http://schemas.microsoft.com/office/drawing/2014/main" id="{D7FB671B-D034-3742-AD9E-60BDFB0E6CE1}"/>
              </a:ext>
            </a:extLst>
          </p:cNvPr>
          <p:cNvSpPr>
            <a:spLocks noGrp="1"/>
          </p:cNvSpPr>
          <p:nvPr>
            <p:ph type="pic" sz="quarter" idx="18"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spTree>
    <p:extLst>
      <p:ext uri="{BB962C8B-B14F-4D97-AF65-F5344CB8AC3E}">
        <p14:creationId xmlns:p14="http://schemas.microsoft.com/office/powerpoint/2010/main" val="1181711413"/>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Title + Subtitle + 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5051D-B976-FB48-BE2B-D8B3DF04A044}"/>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sp>
        <p:nvSpPr>
          <p:cNvPr id="10" name="Text Placeholder 9">
            <a:extLst>
              <a:ext uri="{FF2B5EF4-FFF2-40B4-BE49-F238E27FC236}">
                <a16:creationId xmlns:a16="http://schemas.microsoft.com/office/drawing/2014/main" id="{92601B0D-15A4-FD42-8A92-8CD6C773AD5B}"/>
              </a:ext>
            </a:extLst>
          </p:cNvPr>
          <p:cNvSpPr>
            <a:spLocks noGrp="1"/>
          </p:cNvSpPr>
          <p:nvPr>
            <p:ph type="body" sz="quarter" idx="17" hasCustomPrompt="1"/>
          </p:nvPr>
        </p:nvSpPr>
        <p:spPr>
          <a:xfrm>
            <a:off x="3171825" y="1798638"/>
            <a:ext cx="2829720"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6" name="Text Placeholder 9">
            <a:extLst>
              <a:ext uri="{FF2B5EF4-FFF2-40B4-BE49-F238E27FC236}">
                <a16:creationId xmlns:a16="http://schemas.microsoft.com/office/drawing/2014/main" id="{88CCDF09-7916-BB45-9D01-0C851BC765F0}"/>
              </a:ext>
            </a:extLst>
          </p:cNvPr>
          <p:cNvSpPr>
            <a:spLocks noGrp="1"/>
          </p:cNvSpPr>
          <p:nvPr>
            <p:ph type="body" sz="quarter" idx="18" hasCustomPrompt="1"/>
          </p:nvPr>
        </p:nvSpPr>
        <p:spPr>
          <a:xfrm>
            <a:off x="6092825" y="1798638"/>
            <a:ext cx="2821782"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8" name="Text Placeholder 9">
            <a:extLst>
              <a:ext uri="{FF2B5EF4-FFF2-40B4-BE49-F238E27FC236}">
                <a16:creationId xmlns:a16="http://schemas.microsoft.com/office/drawing/2014/main" id="{45728B01-2251-5045-AD72-1FB141D0F8F6}"/>
              </a:ext>
            </a:extLst>
          </p:cNvPr>
          <p:cNvSpPr>
            <a:spLocks noGrp="1"/>
          </p:cNvSpPr>
          <p:nvPr>
            <p:ph type="body" sz="quarter" idx="19" hasCustomPrompt="1"/>
          </p:nvPr>
        </p:nvSpPr>
        <p:spPr>
          <a:xfrm>
            <a:off x="9027907" y="1798638"/>
            <a:ext cx="2847045"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9" name="Picture Placeholder 16">
            <a:extLst>
              <a:ext uri="{FF2B5EF4-FFF2-40B4-BE49-F238E27FC236}">
                <a16:creationId xmlns:a16="http://schemas.microsoft.com/office/drawing/2014/main" id="{A090DD44-D7B9-6845-B356-B39212F8030C}"/>
              </a:ext>
            </a:extLst>
          </p:cNvPr>
          <p:cNvSpPr>
            <a:spLocks noGrp="1"/>
          </p:cNvSpPr>
          <p:nvPr>
            <p:ph type="pic" sz="quarter" idx="20" hasCustomPrompt="1"/>
          </p:nvPr>
        </p:nvSpPr>
        <p:spPr>
          <a:xfrm>
            <a:off x="3171825" y="2114550"/>
            <a:ext cx="2829720" cy="1400175"/>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sp>
        <p:nvSpPr>
          <p:cNvPr id="20" name="Picture Placeholder 16">
            <a:extLst>
              <a:ext uri="{FF2B5EF4-FFF2-40B4-BE49-F238E27FC236}">
                <a16:creationId xmlns:a16="http://schemas.microsoft.com/office/drawing/2014/main" id="{14327810-0C6F-0A4C-82B8-3348F4209F43}"/>
              </a:ext>
            </a:extLst>
          </p:cNvPr>
          <p:cNvSpPr>
            <a:spLocks noGrp="1"/>
          </p:cNvSpPr>
          <p:nvPr>
            <p:ph type="pic" sz="quarter" idx="21" hasCustomPrompt="1"/>
          </p:nvPr>
        </p:nvSpPr>
        <p:spPr>
          <a:xfrm>
            <a:off x="6096000" y="2114549"/>
            <a:ext cx="2821782" cy="1400175"/>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sp>
        <p:nvSpPr>
          <p:cNvPr id="21" name="Picture Placeholder 16">
            <a:extLst>
              <a:ext uri="{FF2B5EF4-FFF2-40B4-BE49-F238E27FC236}">
                <a16:creationId xmlns:a16="http://schemas.microsoft.com/office/drawing/2014/main" id="{DB20874E-842A-ED4D-B1CC-A3894AC6AEB6}"/>
              </a:ext>
            </a:extLst>
          </p:cNvPr>
          <p:cNvSpPr>
            <a:spLocks noGrp="1"/>
          </p:cNvSpPr>
          <p:nvPr>
            <p:ph type="pic" sz="quarter" idx="22" hasCustomPrompt="1"/>
          </p:nvPr>
        </p:nvSpPr>
        <p:spPr>
          <a:xfrm>
            <a:off x="9027908" y="2111468"/>
            <a:ext cx="2821782" cy="1400175"/>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sp>
        <p:nvSpPr>
          <p:cNvPr id="22"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2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24"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Tree>
    <p:extLst>
      <p:ext uri="{BB962C8B-B14F-4D97-AF65-F5344CB8AC3E}">
        <p14:creationId xmlns:p14="http://schemas.microsoft.com/office/powerpoint/2010/main" val="3801181749"/>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Three Statement White">
    <p:bg>
      <p:bgPr>
        <a:solidFill>
          <a:schemeClr val="bg1"/>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indent="0" algn="l">
              <a:buNone/>
              <a:defRPr sz="2400" b="1"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24PT</a:t>
            </a:r>
          </a:p>
        </p:txBody>
      </p: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6" name="Straight Connector 25">
            <a:extLst>
              <a:ext uri="{FF2B5EF4-FFF2-40B4-BE49-F238E27FC236}">
                <a16:creationId xmlns:a16="http://schemas.microsoft.com/office/drawing/2014/main" id="{C10C84A0-AD94-D145-86F8-43ABD072F322}"/>
              </a:ext>
            </a:extLst>
          </p:cNvPr>
          <p:cNvCxnSpPr>
            <a:cxnSpLocks/>
          </p:cNvCxnSpPr>
          <p:nvPr/>
        </p:nvCxnSpPr>
        <p:spPr>
          <a:xfrm>
            <a:off x="4141130" y="942320"/>
            <a:ext cx="0" cy="536075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3865846" y="2729167"/>
            <a:ext cx="545805" cy="545805"/>
            <a:chOff x="3870608" y="2723720"/>
            <a:chExt cx="545805" cy="545805"/>
          </a:xfrm>
        </p:grpSpPr>
        <p:pic>
          <p:nvPicPr>
            <p:cNvPr id="12" name="Picture 11">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4330" y="2754054"/>
              <a:ext cx="433277" cy="433277"/>
            </a:xfrm>
            <a:prstGeom prst="rect">
              <a:avLst/>
            </a:prstGeom>
            <a:noFill/>
          </p:spPr>
        </p:pic>
        <p:sp>
          <p:nvSpPr>
            <p:cNvPr id="13" name="Rectangle 12">
              <a:extLst>
                <a:ext uri="{FF2B5EF4-FFF2-40B4-BE49-F238E27FC236}">
                  <a16:creationId xmlns:a16="http://schemas.microsoft.com/office/drawing/2014/main" id="{10C8D6A9-1F73-6440-AF5B-D3B5430E4468}"/>
                </a:ext>
              </a:extLst>
            </p:cNvPr>
            <p:cNvSpPr/>
            <p:nvPr/>
          </p:nvSpPr>
          <p:spPr>
            <a:xfrm>
              <a:off x="3870608" y="2723720"/>
              <a:ext cx="545805" cy="545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6873" y="2779985"/>
              <a:ext cx="433277" cy="433277"/>
            </a:xfrm>
            <a:prstGeom prst="rect">
              <a:avLst/>
            </a:prstGeom>
            <a:noFill/>
          </p:spPr>
        </p:pic>
      </p:grpSp>
      <p:sp>
        <p:nvSpPr>
          <p:cNvPr id="6" name="Text Placeholder 5"/>
          <p:cNvSpPr>
            <a:spLocks noGrp="1"/>
          </p:cNvSpPr>
          <p:nvPr>
            <p:ph type="body" sz="quarter" idx="16" hasCustomPrompt="1"/>
          </p:nvPr>
        </p:nvSpPr>
        <p:spPr>
          <a:xfrm>
            <a:off x="475797" y="1087930"/>
            <a:ext cx="3453618" cy="1598150"/>
          </a:xfrm>
        </p:spPr>
        <p:txBody>
          <a:bodyPr vert="horz" lIns="0" tIns="0" rIns="0" bIns="0" rtlCol="0" anchor="t">
            <a:noAutofit/>
          </a:bodyPr>
          <a:lstStyle>
            <a:lvl1pPr marL="177800" indent="-177800">
              <a:buNone/>
              <a:defRPr lang="en-US" sz="2400" b="1" cap="none" baseline="0" dirty="0" smtClean="0">
                <a:latin typeface="+mn-lt"/>
              </a:defRPr>
            </a:lvl1pPr>
          </a:lstStyle>
          <a:p>
            <a:pPr marL="0" lvl="0" indent="0"/>
            <a:r>
              <a:rPr lang="en-US" dirty="0"/>
              <a:t>Statement 24PT</a:t>
            </a:r>
          </a:p>
        </p:txBody>
      </p:sp>
      <p:sp>
        <p:nvSpPr>
          <p:cNvPr id="19" name="Text Placeholder 5"/>
          <p:cNvSpPr>
            <a:spLocks noGrp="1"/>
          </p:cNvSpPr>
          <p:nvPr>
            <p:ph type="body" sz="quarter" idx="17" hasCustomPrompt="1"/>
          </p:nvPr>
        </p:nvSpPr>
        <p:spPr>
          <a:xfrm>
            <a:off x="4352845" y="1087930"/>
            <a:ext cx="5654480" cy="1598150"/>
          </a:xfrm>
        </p:spPr>
        <p:txBody>
          <a:bodyPr vert="horz" lIns="0" tIns="0" rIns="0" bIns="0" rtlCol="0" anchor="t">
            <a:noAutofit/>
          </a:bodyPr>
          <a:lstStyle>
            <a:lvl1pPr marL="177800" indent="-177800">
              <a:buNone/>
              <a:defRPr lang="en-US" sz="2400" b="1" cap="none" baseline="0" dirty="0" smtClean="0">
                <a:latin typeface="+mn-lt"/>
              </a:defRPr>
            </a:lvl1pPr>
          </a:lstStyle>
          <a:p>
            <a:pPr marL="0" lvl="0" indent="0"/>
            <a:r>
              <a:rPr lang="en-US"/>
              <a:t>Statement 24PT</a:t>
            </a:r>
          </a:p>
        </p:txBody>
      </p:sp>
    </p:spTree>
    <p:extLst>
      <p:ext uri="{BB962C8B-B14F-4D97-AF65-F5344CB8AC3E}">
        <p14:creationId xmlns:p14="http://schemas.microsoft.com/office/powerpoint/2010/main" val="3804330110"/>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Statement White">
    <p:bg>
      <p:bgPr>
        <a:solidFill>
          <a:schemeClr val="bg1"/>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marR="0" indent="0" algn="l" defTabSz="914400" rtl="0" eaLnBrk="1" fontAlgn="auto" latinLnBrk="0" hangingPunct="1">
              <a:lnSpc>
                <a:spcPct val="100000"/>
              </a:lnSpc>
              <a:spcBef>
                <a:spcPts val="1000"/>
              </a:spcBef>
              <a:spcAft>
                <a:spcPts val="0"/>
              </a:spcAft>
              <a:buClr>
                <a:schemeClr val="accent1"/>
              </a:buClr>
              <a:buSzTx/>
              <a:buFont typeface="AppleSymbols" panose="02000000000000000000" pitchFamily="2" charset="-79"/>
              <a:buNone/>
              <a:tabLst/>
              <a:defRPr sz="2400" b="1"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with more than two – three lines at 24pt</a:t>
            </a:r>
          </a:p>
          <a:p>
            <a:endParaRPr lang="en-US" dirty="0"/>
          </a:p>
        </p:txBody>
      </p: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6" name="Straight Connector 25">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3865846" y="2729167"/>
            <a:ext cx="545805" cy="545805"/>
            <a:chOff x="3870608" y="2723720"/>
            <a:chExt cx="545805" cy="545805"/>
          </a:xfrm>
        </p:grpSpPr>
        <p:pic>
          <p:nvPicPr>
            <p:cNvPr id="12" name="Picture 11">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4330" y="2754054"/>
              <a:ext cx="433277" cy="433277"/>
            </a:xfrm>
            <a:prstGeom prst="rect">
              <a:avLst/>
            </a:prstGeom>
            <a:noFill/>
          </p:spPr>
        </p:pic>
        <p:sp>
          <p:nvSpPr>
            <p:cNvPr id="13" name="Rectangle 12">
              <a:extLst>
                <a:ext uri="{FF2B5EF4-FFF2-40B4-BE49-F238E27FC236}">
                  <a16:creationId xmlns:a16="http://schemas.microsoft.com/office/drawing/2014/main" id="{10C8D6A9-1F73-6440-AF5B-D3B5430E4468}"/>
                </a:ext>
              </a:extLst>
            </p:cNvPr>
            <p:cNvSpPr/>
            <p:nvPr/>
          </p:nvSpPr>
          <p:spPr>
            <a:xfrm>
              <a:off x="3870608" y="2723720"/>
              <a:ext cx="545805" cy="545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6873" y="2779985"/>
              <a:ext cx="433277" cy="433277"/>
            </a:xfrm>
            <a:prstGeom prst="rect">
              <a:avLst/>
            </a:prstGeom>
            <a:noFill/>
          </p:spPr>
        </p:pic>
      </p:grpSp>
    </p:spTree>
    <p:extLst>
      <p:ext uri="{BB962C8B-B14F-4D97-AF65-F5344CB8AC3E}">
        <p14:creationId xmlns:p14="http://schemas.microsoft.com/office/powerpoint/2010/main" val="174927301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17DC7A1-8F59-2849-9815-AD68B60E8E49}"/>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3DC59290-44ED-AA44-AD8A-44717CC5E388}"/>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F2A6C491-3071-FF48-A1AC-39B945B6BBAA}"/>
              </a:ext>
            </a:extLst>
          </p:cNvPr>
          <p:cNvSpPr>
            <a:spLocks noGrp="1"/>
          </p:cNvSpPr>
          <p:nvPr>
            <p:ph type="sldNum" sz="quarter" idx="12"/>
          </p:nvPr>
        </p:nvSpPr>
        <p:spPr/>
        <p:txBody>
          <a:bodyPr/>
          <a:lstStyle/>
          <a:p>
            <a:fld id="{3704A678-6755-7641-84FE-E34ADD9A8EDB}" type="slidenum">
              <a:rPr lang="da-DK" smtClean="0"/>
              <a:t>‹#›</a:t>
            </a:fld>
            <a:endParaRPr lang="da-DK"/>
          </a:p>
        </p:txBody>
      </p:sp>
      <p:sp>
        <p:nvSpPr>
          <p:cNvPr id="6" name="Title 5">
            <a:extLst>
              <a:ext uri="{FF2B5EF4-FFF2-40B4-BE49-F238E27FC236}">
                <a16:creationId xmlns:a16="http://schemas.microsoft.com/office/drawing/2014/main" id="{96444B9C-F014-834D-B51C-2DE9C1EEB340}"/>
              </a:ext>
            </a:extLst>
          </p:cNvPr>
          <p:cNvSpPr>
            <a:spLocks noGrp="1"/>
          </p:cNvSpPr>
          <p:nvPr>
            <p:ph type="title" hasCustomPrompt="1"/>
          </p:nvPr>
        </p:nvSpPr>
        <p:spPr/>
        <p:txBody>
          <a:bodyPr/>
          <a:lstStyle>
            <a:lvl1pPr>
              <a:defRPr/>
            </a:lvl1pPr>
          </a:lstStyle>
          <a:p>
            <a:r>
              <a:rPr lang="en-US" dirty="0"/>
              <a:t>Title 32pt</a:t>
            </a:r>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97647244"/>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p:cSld name="Quote 2 -3 Lines">
    <p:bg>
      <p:bgPr>
        <a:solidFill>
          <a:srgbClr val="191919"/>
        </a:solidFill>
        <a:effectLst/>
      </p:bgPr>
    </p:bg>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F8E1B064-58C6-E345-BBD1-309AF93673A0}"/>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9B9C0F8-D342-8148-9AED-D6AF6FAA6224}"/>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7BA3C92-8612-474E-BD24-4F596714B588}"/>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848061F-05D4-3C4C-8279-FFBFD8CCD5C8}"/>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5C9E583-22BC-6648-9EFC-F012226E2E60}"/>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E568CFA-807D-D643-9104-25586ABB5022}"/>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3C28500-95D9-7349-A308-AB591AC1EEC5}"/>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9397864-C6DC-9B40-BF25-327028EB86E1}"/>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33715A4-1A68-EA4E-A8EF-12DEDB1129C5}"/>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9C35492-A421-0A4F-8B45-E4DA41A92C5D}"/>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B166C1D-85F1-3040-9947-06E34D0E3D49}"/>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74AC252-B125-9547-9670-CFCB42271128}"/>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42FE71F-DA10-4041-9045-5E9D19F3BBD4}"/>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all" baseline="0">
                <a:solidFill>
                  <a:schemeClr val="accent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29" y="1987098"/>
            <a:ext cx="7163964" cy="2815200"/>
          </a:xfrm>
        </p:spPr>
        <p:txBody>
          <a:bodyPr vert="horz" lIns="0" tIns="0" rIns="0" bIns="0" rtlCol="0" anchor="t">
            <a:noAutofit/>
          </a:bodyPr>
          <a:lstStyle>
            <a:lvl1pPr marL="180975" indent="-180975">
              <a:tabLst/>
              <a:defRPr lang="en-US" sz="4800" baseline="0" dirty="0">
                <a:solidFill>
                  <a:schemeClr val="bg1"/>
                </a:solidFill>
              </a:defRPr>
            </a:lvl1pPr>
          </a:lstStyle>
          <a:p>
            <a:pPr lvl="0"/>
            <a:r>
              <a:rPr lang="en-US" dirty="0"/>
              <a:t>“quote with maximum of two – three lines at 48pt”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1417700128"/>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preserve="1">
  <p:cSld name="Quote 3+ Lines">
    <p:bg>
      <p:bgPr>
        <a:solidFill>
          <a:srgbClr val="191919"/>
        </a:solidFill>
        <a:effectLst/>
      </p:bgPr>
    </p:bg>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F8E1B064-58C6-E345-BBD1-309AF93673A0}"/>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9B9C0F8-D342-8148-9AED-D6AF6FAA6224}"/>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7BA3C92-8612-474E-BD24-4F596714B588}"/>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848061F-05D4-3C4C-8279-FFBFD8CCD5C8}"/>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5C9E583-22BC-6648-9EFC-F012226E2E60}"/>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E568CFA-807D-D643-9104-25586ABB5022}"/>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3C28500-95D9-7349-A308-AB591AC1EEC5}"/>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9397864-C6DC-9B40-BF25-327028EB86E1}"/>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33715A4-1A68-EA4E-A8EF-12DEDB1129C5}"/>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9C35492-A421-0A4F-8B45-E4DA41A92C5D}"/>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B166C1D-85F1-3040-9947-06E34D0E3D49}"/>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74AC252-B125-9547-9670-CFCB42271128}"/>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42FE71F-DA10-4041-9045-5E9D19F3BBD4}"/>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none" baseline="0">
                <a:solidFill>
                  <a:schemeClr val="accent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30" y="1987098"/>
            <a:ext cx="6512596" cy="2815200"/>
          </a:xfrm>
        </p:spPr>
        <p:txBody>
          <a:bodyPr vert="horz" lIns="0" tIns="0" rIns="0" bIns="0" rtlCol="0" anchor="t">
            <a:noAutofit/>
          </a:bodyPr>
          <a:lstStyle>
            <a:lvl1pPr marL="180975" indent="-180975">
              <a:tabLst/>
              <a:defRPr lang="en-US" sz="2400" b="1" cap="none" baseline="0" dirty="0">
                <a:solidFill>
                  <a:schemeClr val="bg1"/>
                </a:solidFill>
                <a:latin typeface="+mn-lt"/>
              </a:defRPr>
            </a:lvl1pPr>
          </a:lstStyle>
          <a:p>
            <a:pPr lvl="0"/>
            <a:r>
              <a:rPr lang="en-US" dirty="0"/>
              <a:t>“Quote with more than two – three lines </a:t>
            </a:r>
            <a:br>
              <a:rPr lang="en-US" dirty="0"/>
            </a:br>
            <a:r>
              <a:rPr lang="en-US" dirty="0"/>
              <a:t>at 24pt”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1328505995"/>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preserve="1">
  <p:cSld name="Statement">
    <p:bg>
      <p:bgPr>
        <a:solidFill>
          <a:srgbClr val="191919"/>
        </a:solidFill>
        <a:effectLst/>
      </p:bgPr>
    </p:bg>
    <p:spTree>
      <p:nvGrpSpPr>
        <p:cNvPr id="1" name=""/>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2BA14BF5-A789-E046-96B3-ADB0EE5267A3}"/>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FB3F15C-E4AB-4C4A-803E-A541DF0A09DF}"/>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456B9D0-D88A-304C-AC56-201DBD32F1E3}"/>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8D5326B-A5EF-AA41-B3F2-ADFFE1D64AE1}"/>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CBFBA66-D376-4744-82BB-82247CFDDD6A}"/>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3218CE4-A9EA-2A41-B613-8DD25043BA8A}"/>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D27A08B2-FBBC-254B-8093-2118BFF2A91E}"/>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180E2E8-7A75-5848-811D-A97747CEB056}"/>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5877B85-2D61-4A46-A876-ECC7419349DC}"/>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0C8063D2-A6D3-9D46-A91F-806A0D9C781C}"/>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DA0CDDC-2A23-D64B-8276-2B9B3D9D992A}"/>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ABCE40D7-0022-C445-A70D-34BCF56A5599}"/>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0E352F2-E069-6D4E-982F-557EE3288D1E}"/>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all" baseline="0">
                <a:solidFill>
                  <a:schemeClr val="accent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29" y="1987098"/>
            <a:ext cx="7163964" cy="2815200"/>
          </a:xfrm>
        </p:spPr>
        <p:txBody>
          <a:bodyPr vert="horz" lIns="0" tIns="0" rIns="0" bIns="0" rtlCol="0" anchor="t">
            <a:noAutofit/>
          </a:bodyPr>
          <a:lstStyle>
            <a:lvl1pPr marL="6350" indent="-6350">
              <a:tabLst/>
              <a:defRPr lang="en-US" sz="4800" dirty="0">
                <a:solidFill>
                  <a:schemeClr val="bg1"/>
                </a:solidFill>
              </a:defRPr>
            </a:lvl1pPr>
          </a:lstStyle>
          <a:p>
            <a:pPr lvl="0"/>
            <a:r>
              <a:rPr lang="en-US" dirty="0"/>
              <a:t>Statement with maximum 2 – 3 lines 48pt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613382958"/>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p:cSld name="Statement II">
    <p:bg>
      <p:bgPr>
        <a:solidFill>
          <a:srgbClr val="191919"/>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indent="0" algn="l">
              <a:buNone/>
              <a:defRPr sz="2400" b="1" cap="none" baseline="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with more than two – three lines at 24pt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1256821691"/>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p:cSld name="Number Statement">
    <p:bg>
      <p:bgPr>
        <a:solidFill>
          <a:srgbClr val="191919"/>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4388523" cy="1147344"/>
          </a:xfrm>
        </p:spPr>
        <p:txBody>
          <a:bodyPr anchor="t">
            <a:noAutofit/>
          </a:bodyPr>
          <a:lstStyle>
            <a:lvl1pPr marL="0" indent="0" algn="l">
              <a:buNone/>
              <a:defRPr sz="2800" cap="all" baseline="0">
                <a:solidFill>
                  <a:schemeClr val="bg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28PT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232187" y="888967"/>
            <a:ext cx="3788381" cy="1884753"/>
          </a:xfrm>
        </p:spPr>
        <p:txBody>
          <a:bodyPr vert="horz" lIns="0" tIns="0" rIns="0" bIns="0" rtlCol="0" anchor="t">
            <a:noAutofit/>
          </a:bodyPr>
          <a:lstStyle>
            <a:lvl1pPr marL="6350" indent="-6350">
              <a:tabLst/>
              <a:defRPr lang="en-GB" sz="16600" b="0" i="0" smtClean="0">
                <a:solidFill>
                  <a:schemeClr val="bg1"/>
                </a:solidFill>
                <a:effectLst/>
              </a:defRPr>
            </a:lvl1pPr>
          </a:lstStyle>
          <a:p>
            <a:pPr lvl="0"/>
            <a:r>
              <a:rPr lang="en-US" dirty="0"/>
              <a:t>#0 </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1274455883"/>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preserve="1">
  <p:cSld name="Thank You">
    <p:bg>
      <p:bgPr>
        <a:solidFill>
          <a:srgbClr val="191919"/>
        </a:solidFill>
        <a:effectLst/>
      </p:bgPr>
    </p:bg>
    <p:spTree>
      <p:nvGrpSpPr>
        <p:cNvPr id="1" name=""/>
        <p:cNvGrpSpPr/>
        <p:nvPr/>
      </p:nvGrpSpPr>
      <p:grpSpPr>
        <a:xfrm>
          <a:off x="0" y="0"/>
          <a:ext cx="0" cy="0"/>
          <a:chOff x="0" y="0"/>
          <a:chExt cx="0" cy="0"/>
        </a:xfrm>
      </p:grpSpPr>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0" y="0"/>
            <a:ext cx="12191572" cy="6858000"/>
            <a:chOff x="0" y="0"/>
            <a:chExt cx="12191572" cy="6858000"/>
          </a:xfrm>
        </p:grpSpPr>
        <p:cxnSp>
          <p:nvCxnSpPr>
            <p:cNvPr id="27" name="Straight Connector 26">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5" name="Picture 34">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36"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Thank you</a:t>
            </a:r>
          </a:p>
        </p:txBody>
      </p:sp>
      <p:sp>
        <p:nvSpPr>
          <p:cNvPr id="37"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1716156" y="2616108"/>
            <a:ext cx="5649717" cy="1147344"/>
          </a:xfrm>
        </p:spPr>
        <p:txBody>
          <a:bodyPr anchor="t">
            <a:noAutofit/>
          </a:bodyPr>
          <a:lstStyle>
            <a:lvl1pPr marL="0" indent="0" algn="l">
              <a:buNone/>
              <a:defRPr sz="2400" b="0" cap="none" baseline="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Contact details</a:t>
            </a:r>
          </a:p>
        </p:txBody>
      </p:sp>
    </p:spTree>
    <p:extLst>
      <p:ext uri="{BB962C8B-B14F-4D97-AF65-F5344CB8AC3E}">
        <p14:creationId xmlns:p14="http://schemas.microsoft.com/office/powerpoint/2010/main" val="2210117855"/>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preserve="1">
  <p:cSld name="TRADELENS">
    <p:bg>
      <p:bgPr>
        <a:solidFill>
          <a:srgbClr val="191919"/>
        </a:solidFill>
        <a:effectLst/>
      </p:bgPr>
    </p:bg>
    <p:spTree>
      <p:nvGrpSpPr>
        <p:cNvPr id="1" name=""/>
        <p:cNvGrpSpPr/>
        <p:nvPr/>
      </p:nvGrpSpPr>
      <p:grpSpPr>
        <a:xfrm>
          <a:off x="0" y="0"/>
          <a:ext cx="0" cy="0"/>
          <a:chOff x="0" y="0"/>
          <a:chExt cx="0" cy="0"/>
        </a:xfrm>
      </p:grpSpPr>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9540" y="961749"/>
            <a:ext cx="8225936" cy="2516560"/>
          </a:xfrm>
          <a:prstGeom prst="rect">
            <a:avLst/>
          </a:prstGeom>
        </p:spPr>
      </p:pic>
      <p:grpSp>
        <p:nvGrpSpPr>
          <p:cNvPr id="37" name="Group 36"/>
          <p:cNvGrpSpPr/>
          <p:nvPr/>
        </p:nvGrpSpPr>
        <p:grpSpPr>
          <a:xfrm>
            <a:off x="0" y="0"/>
            <a:ext cx="12191572" cy="6858000"/>
            <a:chOff x="0" y="0"/>
            <a:chExt cx="12191572" cy="6858000"/>
          </a:xfrm>
        </p:grpSpPr>
        <p:cxnSp>
          <p:nvCxnSpPr>
            <p:cNvPr id="38" name="Straight Connector 37">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9408562"/>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dirty="0"/>
              <a:t>Click to edit Master title style</a:t>
            </a:r>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2322178600"/>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56431801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D521D-5392-A84B-91AE-C4F93EADB1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784E372-951C-154B-917E-501FA78211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5DC1EBD-E682-FB45-91B2-A116A4288F52}"/>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0B414D7B-9C77-164A-9E61-3BC32F22CBD7}"/>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34FEA6D3-9780-B24A-B94E-09F57C61767F}"/>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21218281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 Subtit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p:txBody>
          <a:bodyPr>
            <a:noAutofit/>
          </a:bodyPr>
          <a:lstStyle/>
          <a:p>
            <a:fld id="{3704A678-6755-7641-84FE-E34ADD9A8EDB}" type="slidenum">
              <a:rPr lang="da-DK" smtClean="0"/>
              <a:t>‹#›</a:t>
            </a:fld>
            <a:endParaRPr lang="da-DK"/>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9793946" cy="415592"/>
          </a:xfrm>
        </p:spPr>
        <p:txBody>
          <a:bodyPr>
            <a:noAutofit/>
          </a:bodyPr>
          <a:lstStyle>
            <a:lvl1pPr>
              <a:defRPr/>
            </a:lvl1pPr>
          </a:lstStyle>
          <a:p>
            <a:r>
              <a:rPr lang="en-US" dirty="0"/>
              <a:t>Title 32pt</a:t>
            </a:r>
          </a:p>
        </p:txBody>
      </p:sp>
      <p:sp>
        <p:nvSpPr>
          <p:cNvPr id="20"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9794016"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78110062"/>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B6EFE-C3E2-4348-92DC-FF93F919B6F5}"/>
              </a:ext>
            </a:extLst>
          </p:cNvPr>
          <p:cNvSpPr>
            <a:spLocks noGrp="1"/>
          </p:cNvSpPr>
          <p:nvPr>
            <p:ph type="title"/>
          </p:nvPr>
        </p:nvSpPr>
        <p:spPr>
          <a:xfrm>
            <a:off x="442451" y="413857"/>
            <a:ext cx="11326761" cy="1139183"/>
          </a:xfrm>
        </p:spPr>
        <p:txBody>
          <a:bodyPr>
            <a:normAutofit/>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1456644-A661-3B49-BA6D-94D0A286661F}"/>
              </a:ext>
            </a:extLst>
          </p:cNvPr>
          <p:cNvSpPr>
            <a:spLocks noGrp="1"/>
          </p:cNvSpPr>
          <p:nvPr>
            <p:ph idx="1"/>
          </p:nvPr>
        </p:nvSpPr>
        <p:spPr>
          <a:xfrm>
            <a:off x="442451" y="1730477"/>
            <a:ext cx="11326761" cy="4446486"/>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DE86DC-E9CD-DD4D-82F1-7BFC457B39C7}"/>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4659B63C-BCCB-E346-992F-09AF7264336C}"/>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CC4C31F0-4052-CE49-9C78-BF4E33849AEE}"/>
              </a:ext>
            </a:extLst>
          </p:cNvPr>
          <p:cNvSpPr>
            <a:spLocks noGrp="1"/>
          </p:cNvSpPr>
          <p:nvPr>
            <p:ph type="sldNum" sz="quarter" idx="12"/>
          </p:nvPr>
        </p:nvSpPr>
        <p:spPr/>
        <p:txBody>
          <a:bodyPr/>
          <a:lstStyle/>
          <a:p>
            <a:fld id="{3704A678-6755-7641-84FE-E34ADD9A8EDB}" type="slidenum">
              <a:rPr lang="da-DK" smtClean="0"/>
              <a:t>‹#›</a:t>
            </a:fld>
            <a:endParaRPr lang="da-DK"/>
          </a:p>
        </p:txBody>
      </p:sp>
      <p:pic>
        <p:nvPicPr>
          <p:cNvPr id="7" name="Picture 2" descr="OPENSHIPPING.ORG">
            <a:extLst>
              <a:ext uri="{FF2B5EF4-FFF2-40B4-BE49-F238E27FC236}">
                <a16:creationId xmlns:a16="http://schemas.microsoft.com/office/drawing/2014/main" id="{87346AC1-D856-FD42-807E-020928F6417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654747" y="176787"/>
            <a:ext cx="1142861" cy="3165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7995866"/>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B2F88-9D47-CE4F-9E8F-F337ABDF47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7D01272-6DD6-7645-8CC4-2C4AE43EB1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CD9591-BCD6-484C-AFB9-C40A758CD30F}"/>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18618421-2495-FA45-8F5A-8F6D2AF7BCEE}"/>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18007A1F-B3C5-4449-8ABE-6413204BE6A0}"/>
              </a:ext>
            </a:extLst>
          </p:cNvPr>
          <p:cNvSpPr>
            <a:spLocks noGrp="1"/>
          </p:cNvSpPr>
          <p:nvPr>
            <p:ph type="sldNum" sz="quarter" idx="12"/>
          </p:nvPr>
        </p:nvSpPr>
        <p:spPr/>
        <p:txBody>
          <a:bodyPr/>
          <a:lstStyle/>
          <a:p>
            <a:fld id="{3704A678-6755-7641-84FE-E34ADD9A8EDB}" type="slidenum">
              <a:rPr lang="da-DK" smtClean="0"/>
              <a:t>‹#›</a:t>
            </a:fld>
            <a:endParaRPr lang="da-DK"/>
          </a:p>
        </p:txBody>
      </p:sp>
      <p:pic>
        <p:nvPicPr>
          <p:cNvPr id="7" name="Picture 2" descr="OPENSHIPPING.ORG">
            <a:extLst>
              <a:ext uri="{FF2B5EF4-FFF2-40B4-BE49-F238E27FC236}">
                <a16:creationId xmlns:a16="http://schemas.microsoft.com/office/drawing/2014/main" id="{C0BBDC08-6C55-7D40-9DE1-D866664A9C3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654747" y="176787"/>
            <a:ext cx="1142861" cy="3165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5291587"/>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13898-B976-A64E-8187-BB76981B21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B2939F-D917-6649-8181-A04BF09F7B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A70F10-3651-DB4B-B15D-6ED467ABC8B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D84EF35-7779-BC47-A6E4-B08B6769DD86}"/>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6" name="Footer Placeholder 5">
            <a:extLst>
              <a:ext uri="{FF2B5EF4-FFF2-40B4-BE49-F238E27FC236}">
                <a16:creationId xmlns:a16="http://schemas.microsoft.com/office/drawing/2014/main" id="{9FEEA2AB-F6D5-AC45-B55F-A095A656C3AC}"/>
              </a:ext>
            </a:extLst>
          </p:cNvPr>
          <p:cNvSpPr>
            <a:spLocks noGrp="1"/>
          </p:cNvSpPr>
          <p:nvPr>
            <p:ph type="ftr" sz="quarter" idx="11"/>
          </p:nvPr>
        </p:nvSpPr>
        <p:spPr/>
        <p:txBody>
          <a:bodyPr/>
          <a:lstStyle/>
          <a:p>
            <a:endParaRPr lang="da-DK"/>
          </a:p>
        </p:txBody>
      </p:sp>
      <p:sp>
        <p:nvSpPr>
          <p:cNvPr id="7" name="Slide Number Placeholder 6">
            <a:extLst>
              <a:ext uri="{FF2B5EF4-FFF2-40B4-BE49-F238E27FC236}">
                <a16:creationId xmlns:a16="http://schemas.microsoft.com/office/drawing/2014/main" id="{A9BAF39D-4903-BD45-93AA-8E8653A521BB}"/>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1425327104"/>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B6877-50DE-CC48-ACED-1EEED4B9B1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29344C1-CD54-0744-8399-4B993B91A8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99F079-94FE-274B-8721-6E738B205D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974CC1A-AED0-D243-90ED-E7A1A7631E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C88F268-DB61-0D4E-A3BC-BBE110EB36D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864334F-0C41-5D40-8A52-62B179CC23CE}"/>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8" name="Footer Placeholder 7">
            <a:extLst>
              <a:ext uri="{FF2B5EF4-FFF2-40B4-BE49-F238E27FC236}">
                <a16:creationId xmlns:a16="http://schemas.microsoft.com/office/drawing/2014/main" id="{FF376015-C1F5-E14E-A98A-82EE8F13DEE0}"/>
              </a:ext>
            </a:extLst>
          </p:cNvPr>
          <p:cNvSpPr>
            <a:spLocks noGrp="1"/>
          </p:cNvSpPr>
          <p:nvPr>
            <p:ph type="ftr" sz="quarter" idx="11"/>
          </p:nvPr>
        </p:nvSpPr>
        <p:spPr/>
        <p:txBody>
          <a:bodyPr/>
          <a:lstStyle/>
          <a:p>
            <a:endParaRPr lang="da-DK"/>
          </a:p>
        </p:txBody>
      </p:sp>
      <p:sp>
        <p:nvSpPr>
          <p:cNvPr id="9" name="Slide Number Placeholder 8">
            <a:extLst>
              <a:ext uri="{FF2B5EF4-FFF2-40B4-BE49-F238E27FC236}">
                <a16:creationId xmlns:a16="http://schemas.microsoft.com/office/drawing/2014/main" id="{9E4F4E9D-AB0D-9E43-B833-DED0D86CF28C}"/>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1459096221"/>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60297-6422-DB41-964B-60085043233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6B210FB-92FF-E945-AA4C-F5CE864D7F31}"/>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3A2B09D7-67CD-FE4F-8819-4C1B2D2326C3}"/>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9953F6BA-0040-4143-AE13-943AEF51B4CB}"/>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430091221"/>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877932-E228-C340-BC2A-BE38452EED4B}"/>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3" name="Footer Placeholder 2">
            <a:extLst>
              <a:ext uri="{FF2B5EF4-FFF2-40B4-BE49-F238E27FC236}">
                <a16:creationId xmlns:a16="http://schemas.microsoft.com/office/drawing/2014/main" id="{39F7842A-4367-714A-BD69-26C670F68344}"/>
              </a:ext>
            </a:extLst>
          </p:cNvPr>
          <p:cNvSpPr>
            <a:spLocks noGrp="1"/>
          </p:cNvSpPr>
          <p:nvPr>
            <p:ph type="ftr" sz="quarter" idx="11"/>
          </p:nvPr>
        </p:nvSpPr>
        <p:spPr/>
        <p:txBody>
          <a:bodyPr/>
          <a:lstStyle/>
          <a:p>
            <a:endParaRPr lang="da-DK"/>
          </a:p>
        </p:txBody>
      </p:sp>
      <p:sp>
        <p:nvSpPr>
          <p:cNvPr id="4" name="Slide Number Placeholder 3">
            <a:extLst>
              <a:ext uri="{FF2B5EF4-FFF2-40B4-BE49-F238E27FC236}">
                <a16:creationId xmlns:a16="http://schemas.microsoft.com/office/drawing/2014/main" id="{620B9C7D-6921-7445-8A8E-8E944ED10C16}"/>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916340381"/>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C8B28-2810-0D46-ACF2-1FE57A2ED6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C130AA-A0C4-D64B-B5E2-50C89630D6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ED65128-BB9A-354C-875C-02117C51EE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DB9BA6-8F31-B44E-8AC9-B4997CAFF82A}"/>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6" name="Footer Placeholder 5">
            <a:extLst>
              <a:ext uri="{FF2B5EF4-FFF2-40B4-BE49-F238E27FC236}">
                <a16:creationId xmlns:a16="http://schemas.microsoft.com/office/drawing/2014/main" id="{51E41171-0FD4-6A4F-A859-AD841B252619}"/>
              </a:ext>
            </a:extLst>
          </p:cNvPr>
          <p:cNvSpPr>
            <a:spLocks noGrp="1"/>
          </p:cNvSpPr>
          <p:nvPr>
            <p:ph type="ftr" sz="quarter" idx="11"/>
          </p:nvPr>
        </p:nvSpPr>
        <p:spPr/>
        <p:txBody>
          <a:bodyPr/>
          <a:lstStyle/>
          <a:p>
            <a:endParaRPr lang="da-DK"/>
          </a:p>
        </p:txBody>
      </p:sp>
      <p:sp>
        <p:nvSpPr>
          <p:cNvPr id="7" name="Slide Number Placeholder 6">
            <a:extLst>
              <a:ext uri="{FF2B5EF4-FFF2-40B4-BE49-F238E27FC236}">
                <a16:creationId xmlns:a16="http://schemas.microsoft.com/office/drawing/2014/main" id="{EB5C3D16-86A6-CA4B-9117-CB07BA1E1A13}"/>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2610258701"/>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0DBBF-DFE1-DA4A-8FFF-E6C11E584B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04A5B98-5D84-944E-8987-61FA734654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C7688B5-7293-AA45-A475-978450EB9F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E61EA6-05D3-EB4C-8F15-4617FA204FA7}"/>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6" name="Footer Placeholder 5">
            <a:extLst>
              <a:ext uri="{FF2B5EF4-FFF2-40B4-BE49-F238E27FC236}">
                <a16:creationId xmlns:a16="http://schemas.microsoft.com/office/drawing/2014/main" id="{92DCCFEE-2994-8146-B4CC-588E46B2206F}"/>
              </a:ext>
            </a:extLst>
          </p:cNvPr>
          <p:cNvSpPr>
            <a:spLocks noGrp="1"/>
          </p:cNvSpPr>
          <p:nvPr>
            <p:ph type="ftr" sz="quarter" idx="11"/>
          </p:nvPr>
        </p:nvSpPr>
        <p:spPr/>
        <p:txBody>
          <a:bodyPr/>
          <a:lstStyle/>
          <a:p>
            <a:endParaRPr lang="da-DK"/>
          </a:p>
        </p:txBody>
      </p:sp>
      <p:sp>
        <p:nvSpPr>
          <p:cNvPr id="7" name="Slide Number Placeholder 6">
            <a:extLst>
              <a:ext uri="{FF2B5EF4-FFF2-40B4-BE49-F238E27FC236}">
                <a16:creationId xmlns:a16="http://schemas.microsoft.com/office/drawing/2014/main" id="{908A5890-4A3A-E04A-A6F5-7793C656787B}"/>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1749484062"/>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C105B-1813-3441-961A-BC260A4161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E0DBAD-9DEC-4049-8BAC-36CC494C29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3072E0-CBC9-FA4E-9B35-62BAC63C1C21}"/>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F5214E0D-AA08-7549-A047-397150AF946F}"/>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6139839B-9835-C64F-A6D7-4CE9D0CA418F}"/>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2760822475"/>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BBEACE-E1F7-9E42-9E41-157D19B6A81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153E48-B7C4-724A-8F19-542789DC467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5D057E-6CA9-3D42-AC06-D330CBC780B6}"/>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9E693C49-AAF7-A04D-A5A9-19E14D30610C}"/>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B46AD834-CF6A-B741-89B7-9D51CBB7EDAB}"/>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1876559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 Subtitle +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5051D-B976-FB48-BE2B-D8B3DF04A044}"/>
              </a:ext>
            </a:extLst>
          </p:cNvPr>
          <p:cNvSpPr>
            <a:spLocks noGrp="1"/>
          </p:cNvSpPr>
          <p:nvPr>
            <p:ph type="title" hasCustomPrompt="1"/>
          </p:nvPr>
        </p:nvSpPr>
        <p:spPr>
          <a:xfrm>
            <a:off x="229012" y="770271"/>
            <a:ext cx="3914499" cy="1028195"/>
          </a:xfrm>
        </p:spPr>
        <p:txBody>
          <a:bodyPr>
            <a:noAutofit/>
          </a:bodyPr>
          <a:lstStyle>
            <a:lvl1pPr>
              <a:defRPr/>
            </a:lvl1pPr>
          </a:lstStyle>
          <a:p>
            <a:r>
              <a:rPr lang="en-US" dirty="0"/>
              <a:t>Title 32pt</a:t>
            </a:r>
          </a:p>
        </p:txBody>
      </p:sp>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17" name="Subtitle 2">
            <a:extLst>
              <a:ext uri="{FF2B5EF4-FFF2-40B4-BE49-F238E27FC236}">
                <a16:creationId xmlns:a16="http://schemas.microsoft.com/office/drawing/2014/main" id="{0ABFD0C7-DC3E-EA4C-9B3C-665720DF62B8}"/>
              </a:ext>
            </a:extLst>
          </p:cNvPr>
          <p:cNvSpPr>
            <a:spLocks noGrp="1"/>
          </p:cNvSpPr>
          <p:nvPr>
            <p:ph type="subTitle" idx="1" hasCustomPrompt="1"/>
          </p:nvPr>
        </p:nvSpPr>
        <p:spPr>
          <a:xfrm>
            <a:off x="228942" y="1727779"/>
            <a:ext cx="5853806"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
        <p:nvSpPr>
          <p:cNvPr id="16" name="Content Placeholder 2">
            <a:extLst>
              <a:ext uri="{FF2B5EF4-FFF2-40B4-BE49-F238E27FC236}">
                <a16:creationId xmlns:a16="http://schemas.microsoft.com/office/drawing/2014/main" id="{7E06C4AE-B424-AD4A-827D-BEE52A9D1F52}"/>
              </a:ext>
            </a:extLst>
          </p:cNvPr>
          <p:cNvSpPr>
            <a:spLocks noGrp="1"/>
          </p:cNvSpPr>
          <p:nvPr>
            <p:ph idx="17" hasCustomPrompt="1"/>
          </p:nvPr>
        </p:nvSpPr>
        <p:spPr>
          <a:xfrm>
            <a:off x="1208430" y="3427255"/>
            <a:ext cx="3447332" cy="2749708"/>
          </a:xfrm>
        </p:spPr>
        <p:txBody>
          <a:bodyPr>
            <a:noAutofit/>
          </a:bodyPr>
          <a:lstStyle>
            <a:lvl1pPr marL="0" indent="0">
              <a:buNone/>
              <a:defRPr b="0"/>
            </a:lvl1pPr>
            <a:lvl2pPr marL="457200" indent="0">
              <a:buNone/>
              <a:defRPr b="0"/>
            </a:lvl2pPr>
            <a:lvl3pPr marL="914400" indent="0">
              <a:buNone/>
              <a:defRPr b="0"/>
            </a:lvl3pPr>
            <a:lvl4pPr marL="1371600" indent="0">
              <a:buNone/>
              <a:defRPr b="0"/>
            </a:lvl4pPr>
            <a:lvl5pPr marL="1828800" indent="0">
              <a:buNone/>
              <a:defRPr b="0"/>
            </a:lvl5p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1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9"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43108025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 Subtitle + Bullets">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1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9"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0" y="275262"/>
            <a:ext cx="1952489"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0" name="Text Placeholder 6">
            <a:extLst>
              <a:ext uri="{FF2B5EF4-FFF2-40B4-BE49-F238E27FC236}">
                <a16:creationId xmlns:a16="http://schemas.microsoft.com/office/drawing/2014/main" id="{86CC5F5F-2C86-EB4B-A868-E5D041D1522D}"/>
              </a:ext>
            </a:extLst>
          </p:cNvPr>
          <p:cNvSpPr>
            <a:spLocks noGrp="1"/>
          </p:cNvSpPr>
          <p:nvPr>
            <p:ph type="body" sz="quarter" idx="17" hasCustomPrompt="1"/>
          </p:nvPr>
        </p:nvSpPr>
        <p:spPr>
          <a:xfrm>
            <a:off x="1208430" y="2718707"/>
            <a:ext cx="3922370" cy="3478893"/>
          </a:xfrm>
        </p:spPr>
        <p:txBody>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11"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12"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24pt</a:t>
            </a:r>
            <a:endParaRPr lang="en-US" dirty="0"/>
          </a:p>
        </p:txBody>
      </p:sp>
    </p:spTree>
    <p:extLst>
      <p:ext uri="{BB962C8B-B14F-4D97-AF65-F5344CB8AC3E}">
        <p14:creationId xmlns:p14="http://schemas.microsoft.com/office/powerpoint/2010/main" val="293203091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Content II">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2113156"/>
            <a:ext cx="4894658" cy="4063807"/>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9"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500"/>
          </a:xfrm>
        </p:spPr>
        <p:txBody>
          <a:bodyPr>
            <a:noAutofit/>
          </a:bodyPr>
          <a:lstStyle/>
          <a:p>
            <a:fld id="{05AC92C3-5BA5-8941-AD0A-A108ADEEF361}" type="datetimeFigureOut">
              <a:rPr lang="da-DK" smtClean="0"/>
              <a:t>29/03/2019</a:t>
            </a:fld>
            <a:endParaRPr lang="da-DK"/>
          </a:p>
        </p:txBody>
      </p:sp>
    </p:spTree>
    <p:extLst>
      <p:ext uri="{BB962C8B-B14F-4D97-AF65-F5344CB8AC3E}">
        <p14:creationId xmlns:p14="http://schemas.microsoft.com/office/powerpoint/2010/main" val="4486828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D30C481-AFCB-5D4B-A9B6-1F3FF3F3BECE}"/>
              </a:ext>
            </a:extLst>
          </p:cNvPr>
          <p:cNvSpPr/>
          <p:nvPr/>
        </p:nvSpPr>
        <p:spPr>
          <a:xfrm>
            <a:off x="8048490" y="521472"/>
            <a:ext cx="4143510" cy="63365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2113156"/>
            <a:ext cx="4894658" cy="4063807"/>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4" name="Content Placeholder 2">
            <a:extLst>
              <a:ext uri="{FF2B5EF4-FFF2-40B4-BE49-F238E27FC236}">
                <a16:creationId xmlns:a16="http://schemas.microsoft.com/office/drawing/2014/main" id="{6D2E8976-D4A0-FD4F-8AD9-EC9EA6579C4E}"/>
              </a:ext>
            </a:extLst>
          </p:cNvPr>
          <p:cNvSpPr>
            <a:spLocks noGrp="1"/>
          </p:cNvSpPr>
          <p:nvPr>
            <p:ph idx="17" hasCustomPrompt="1"/>
          </p:nvPr>
        </p:nvSpPr>
        <p:spPr>
          <a:xfrm>
            <a:off x="8931349" y="1509838"/>
            <a:ext cx="2974174" cy="4667126"/>
          </a:xfrm>
        </p:spPr>
        <p:txBody>
          <a:bodyPr>
            <a:noAutofit/>
          </a:bodyPr>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9" name="Text Placeholder 8">
            <a:extLst>
              <a:ext uri="{FF2B5EF4-FFF2-40B4-BE49-F238E27FC236}">
                <a16:creationId xmlns:a16="http://schemas.microsoft.com/office/drawing/2014/main" id="{11887E16-0E03-6F45-95A7-7D84225939ED}"/>
              </a:ext>
            </a:extLst>
          </p:cNvPr>
          <p:cNvSpPr>
            <a:spLocks noGrp="1"/>
          </p:cNvSpPr>
          <p:nvPr>
            <p:ph type="body" sz="quarter" idx="18" hasCustomPrompt="1"/>
          </p:nvPr>
        </p:nvSpPr>
        <p:spPr>
          <a:xfrm>
            <a:off x="8334968" y="770271"/>
            <a:ext cx="3570555" cy="555255"/>
          </a:xfrm>
        </p:spPr>
        <p:txBody>
          <a:bodyPr/>
          <a:lstStyle>
            <a:lvl1pPr marL="0" indent="0">
              <a:buNone/>
              <a:defRPr sz="1400" cap="all" baseline="0">
                <a:solidFill>
                  <a:schemeClr val="accent1"/>
                </a:solidFill>
                <a:latin typeface="Impact" panose="020B0806030902050204" pitchFamily="34" charset="0"/>
              </a:defRPr>
            </a:lvl1pPr>
            <a:lvl2pPr marL="457200" indent="0">
              <a:buNone/>
              <a:defRPr/>
            </a:lvl2pPr>
          </a:lstStyle>
          <a:p>
            <a:pPr lvl="0"/>
            <a:r>
              <a:rPr lang="en-US" dirty="0"/>
              <a:t>Subtitle</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20"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2"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3"/>
            <a:ext cx="1787318" cy="138498"/>
          </a:xfrm>
        </p:spPr>
        <p:txBody>
          <a:bodyPr>
            <a:noAutofit/>
          </a:bodyPr>
          <a:lstStyle/>
          <a:p>
            <a:fld id="{05AC92C3-5BA5-8941-AD0A-A108ADEEF361}" type="datetimeFigureOut">
              <a:rPr lang="da-DK" smtClean="0"/>
              <a:t>29/03/2019</a:t>
            </a:fld>
            <a:endParaRPr lang="da-DK"/>
          </a:p>
        </p:txBody>
      </p:sp>
    </p:spTree>
    <p:extLst>
      <p:ext uri="{BB962C8B-B14F-4D97-AF65-F5344CB8AC3E}">
        <p14:creationId xmlns:p14="http://schemas.microsoft.com/office/powerpoint/2010/main" val="74746972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1893094"/>
            <a:ext cx="4894658" cy="4283869"/>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9"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10" name="Content Placeholder 2">
            <a:extLst>
              <a:ext uri="{FF2B5EF4-FFF2-40B4-BE49-F238E27FC236}">
                <a16:creationId xmlns:a16="http://schemas.microsoft.com/office/drawing/2014/main" id="{A3A1B3EA-C717-8249-85C1-B2D57304B4BB}"/>
              </a:ext>
            </a:extLst>
          </p:cNvPr>
          <p:cNvSpPr>
            <a:spLocks noGrp="1"/>
          </p:cNvSpPr>
          <p:nvPr>
            <p:ph idx="16" hasCustomPrompt="1"/>
          </p:nvPr>
        </p:nvSpPr>
        <p:spPr>
          <a:xfrm>
            <a:off x="7070895" y="1897179"/>
            <a:ext cx="4894658" cy="4283869"/>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Tree>
    <p:extLst>
      <p:ext uri="{BB962C8B-B14F-4D97-AF65-F5344CB8AC3E}">
        <p14:creationId xmlns:p14="http://schemas.microsoft.com/office/powerpoint/2010/main" val="226443755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 Subtitle + Text +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7" name="Text Placeholder 6">
            <a:extLst>
              <a:ext uri="{FF2B5EF4-FFF2-40B4-BE49-F238E27FC236}">
                <a16:creationId xmlns:a16="http://schemas.microsoft.com/office/drawing/2014/main" id="{86CC5F5F-2C86-EB4B-A868-E5D041D1522D}"/>
              </a:ext>
            </a:extLst>
          </p:cNvPr>
          <p:cNvSpPr>
            <a:spLocks noGrp="1"/>
          </p:cNvSpPr>
          <p:nvPr>
            <p:ph type="body" sz="quarter" idx="17"/>
          </p:nvPr>
        </p:nvSpPr>
        <p:spPr>
          <a:xfrm>
            <a:off x="1208430" y="2931665"/>
            <a:ext cx="3922370" cy="326593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Picture Placeholder 16">
            <a:extLst>
              <a:ext uri="{FF2B5EF4-FFF2-40B4-BE49-F238E27FC236}">
                <a16:creationId xmlns:a16="http://schemas.microsoft.com/office/drawing/2014/main" id="{73FE1E9B-73A4-CB41-89C6-7AB10074893D}"/>
              </a:ext>
            </a:extLst>
          </p:cNvPr>
          <p:cNvSpPr>
            <a:spLocks noGrp="1"/>
          </p:cNvSpPr>
          <p:nvPr>
            <p:ph type="pic" sz="quarter" idx="18" hasCustomPrompt="1"/>
          </p:nvPr>
        </p:nvSpPr>
        <p:spPr>
          <a:xfrm>
            <a:off x="6096000" y="2931665"/>
            <a:ext cx="4890760" cy="3175969"/>
          </a:xfrm>
        </p:spPr>
        <p:txBody>
          <a:bodyPr>
            <a:noAutofit/>
          </a:bodyPr>
          <a:lstStyle>
            <a:lvl1pPr marL="0" indent="0">
              <a:buNone/>
              <a:defRPr sz="1050">
                <a:solidFill>
                  <a:schemeClr val="accent4"/>
                </a:solidFill>
              </a:defRPr>
            </a:lvl1pPr>
          </a:lstStyle>
          <a:p>
            <a:r>
              <a:rPr lang="en-US"/>
              <a:t>Copy and paste image or click icon to insert from folder</a:t>
            </a:r>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20"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24pt</a:t>
            </a:r>
            <a:endParaRPr lang="en-US" dirty="0"/>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53645848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cSld name="Title Page over One Line">
    <p:bg>
      <p:bgPr>
        <a:solidFill>
          <a:schemeClr val="tx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PRESENTATION TITLE 66PT</a:t>
            </a:r>
          </a:p>
        </p:txBody>
      </p:sp>
      <p:sp>
        <p:nvSpPr>
          <p:cNvPr id="3" name="Subtitle 2">
            <a:extLst>
              <a:ext uri="{FF2B5EF4-FFF2-40B4-BE49-F238E27FC236}">
                <a16:creationId xmlns:a16="http://schemas.microsoft.com/office/drawing/2014/main" id="{8C784384-FE13-1341-8928-68C637E4EB7B}"/>
              </a:ext>
            </a:extLst>
          </p:cNvPr>
          <p:cNvSpPr>
            <a:spLocks noGrp="1"/>
          </p:cNvSpPr>
          <p:nvPr>
            <p:ph type="subTitle" idx="1" hasCustomPrompt="1"/>
          </p:nvPr>
        </p:nvSpPr>
        <p:spPr>
          <a:xfrm>
            <a:off x="1716156" y="2385392"/>
            <a:ext cx="8951844" cy="708992"/>
          </a:xfrm>
        </p:spPr>
        <p:txBody>
          <a:bodyPr anchor="t">
            <a:noAutofit/>
          </a:bodyPr>
          <a:lstStyle>
            <a:lvl1pPr marL="0" indent="0" algn="l">
              <a:buNone/>
              <a:defRPr sz="4800" cap="all" spc="0" baseline="0">
                <a:solidFill>
                  <a:schemeClr val="bg1"/>
                </a:solidFill>
                <a:latin typeface="Impact" charset="0"/>
                <a:ea typeface="Impact" charset="0"/>
                <a:cs typeface="Impac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6200000">
            <a:off x="-768026" y="2223122"/>
            <a:ext cx="2590800" cy="785973"/>
          </a:xfrm>
          <a:prstGeom prst="rect">
            <a:avLst/>
          </a:prstGeom>
        </p:spPr>
      </p:pic>
      <p:sp>
        <p:nvSpPr>
          <p:cNvPr id="22"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243745428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 Subtitle + Text + Image II">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7" name="Text Placeholder 6">
            <a:extLst>
              <a:ext uri="{FF2B5EF4-FFF2-40B4-BE49-F238E27FC236}">
                <a16:creationId xmlns:a16="http://schemas.microsoft.com/office/drawing/2014/main" id="{86CC5F5F-2C86-EB4B-A868-E5D041D1522D}"/>
              </a:ext>
            </a:extLst>
          </p:cNvPr>
          <p:cNvSpPr>
            <a:spLocks noGrp="1"/>
          </p:cNvSpPr>
          <p:nvPr>
            <p:ph type="body" sz="quarter" idx="17"/>
          </p:nvPr>
        </p:nvSpPr>
        <p:spPr>
          <a:xfrm>
            <a:off x="1193799" y="1542375"/>
            <a:ext cx="5901267" cy="46552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6866055" cy="415592"/>
          </a:xfrm>
        </p:spPr>
        <p:txBody>
          <a:bodyPr>
            <a:noAutofit/>
          </a:bodyPr>
          <a:lstStyle>
            <a:lvl1pPr>
              <a:defRPr/>
            </a:lvl1pPr>
          </a:lstStyle>
          <a:p>
            <a:r>
              <a:rPr lang="en-US" dirty="0"/>
              <a:t>Title 32pt</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1" name="Picture Placeholder 16">
            <a:extLst>
              <a:ext uri="{FF2B5EF4-FFF2-40B4-BE49-F238E27FC236}">
                <a16:creationId xmlns:a16="http://schemas.microsoft.com/office/drawing/2014/main" id="{D7FB671B-D034-3742-AD9E-60BDFB0E6CE1}"/>
              </a:ext>
            </a:extLst>
          </p:cNvPr>
          <p:cNvSpPr>
            <a:spLocks noGrp="1"/>
          </p:cNvSpPr>
          <p:nvPr>
            <p:ph type="pic" sz="quarter" idx="18"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a:t>Copy and paste image or click icon to insert from folder</a:t>
            </a:r>
          </a:p>
        </p:txBody>
      </p:sp>
    </p:spTree>
    <p:extLst>
      <p:ext uri="{BB962C8B-B14F-4D97-AF65-F5344CB8AC3E}">
        <p14:creationId xmlns:p14="http://schemas.microsoft.com/office/powerpoint/2010/main" val="2166271655"/>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 Subtitle + 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5051D-B976-FB48-BE2B-D8B3DF04A044}"/>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sp>
        <p:nvSpPr>
          <p:cNvPr id="10" name="Text Placeholder 9">
            <a:extLst>
              <a:ext uri="{FF2B5EF4-FFF2-40B4-BE49-F238E27FC236}">
                <a16:creationId xmlns:a16="http://schemas.microsoft.com/office/drawing/2014/main" id="{92601B0D-15A4-FD42-8A92-8CD6C773AD5B}"/>
              </a:ext>
            </a:extLst>
          </p:cNvPr>
          <p:cNvSpPr>
            <a:spLocks noGrp="1"/>
          </p:cNvSpPr>
          <p:nvPr>
            <p:ph type="body" sz="quarter" idx="17" hasCustomPrompt="1"/>
          </p:nvPr>
        </p:nvSpPr>
        <p:spPr>
          <a:xfrm>
            <a:off x="3171825" y="1798638"/>
            <a:ext cx="2829720"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6" name="Text Placeholder 9">
            <a:extLst>
              <a:ext uri="{FF2B5EF4-FFF2-40B4-BE49-F238E27FC236}">
                <a16:creationId xmlns:a16="http://schemas.microsoft.com/office/drawing/2014/main" id="{88CCDF09-7916-BB45-9D01-0C851BC765F0}"/>
              </a:ext>
            </a:extLst>
          </p:cNvPr>
          <p:cNvSpPr>
            <a:spLocks noGrp="1"/>
          </p:cNvSpPr>
          <p:nvPr>
            <p:ph type="body" sz="quarter" idx="18" hasCustomPrompt="1"/>
          </p:nvPr>
        </p:nvSpPr>
        <p:spPr>
          <a:xfrm>
            <a:off x="6092825" y="1798638"/>
            <a:ext cx="2821782"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8" name="Text Placeholder 9">
            <a:extLst>
              <a:ext uri="{FF2B5EF4-FFF2-40B4-BE49-F238E27FC236}">
                <a16:creationId xmlns:a16="http://schemas.microsoft.com/office/drawing/2014/main" id="{45728B01-2251-5045-AD72-1FB141D0F8F6}"/>
              </a:ext>
            </a:extLst>
          </p:cNvPr>
          <p:cNvSpPr>
            <a:spLocks noGrp="1"/>
          </p:cNvSpPr>
          <p:nvPr>
            <p:ph type="body" sz="quarter" idx="19" hasCustomPrompt="1"/>
          </p:nvPr>
        </p:nvSpPr>
        <p:spPr>
          <a:xfrm>
            <a:off x="9027907" y="1798638"/>
            <a:ext cx="2847045"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9" name="Picture Placeholder 16">
            <a:extLst>
              <a:ext uri="{FF2B5EF4-FFF2-40B4-BE49-F238E27FC236}">
                <a16:creationId xmlns:a16="http://schemas.microsoft.com/office/drawing/2014/main" id="{A090DD44-D7B9-6845-B356-B39212F8030C}"/>
              </a:ext>
            </a:extLst>
          </p:cNvPr>
          <p:cNvSpPr>
            <a:spLocks noGrp="1"/>
          </p:cNvSpPr>
          <p:nvPr>
            <p:ph type="pic" sz="quarter" idx="20" hasCustomPrompt="1"/>
          </p:nvPr>
        </p:nvSpPr>
        <p:spPr>
          <a:xfrm>
            <a:off x="3171825" y="2114550"/>
            <a:ext cx="2829720" cy="1400175"/>
          </a:xfrm>
        </p:spPr>
        <p:txBody>
          <a:bodyPr>
            <a:normAutofit/>
          </a:bodyPr>
          <a:lstStyle>
            <a:lvl1pPr marL="0" indent="0">
              <a:buNone/>
              <a:defRPr sz="1050">
                <a:solidFill>
                  <a:schemeClr val="accent4"/>
                </a:solidFill>
              </a:defRPr>
            </a:lvl1pPr>
          </a:lstStyle>
          <a:p>
            <a:r>
              <a:rPr lang="en-US"/>
              <a:t>Copy and paste image or click icon to insert from folder</a:t>
            </a:r>
          </a:p>
        </p:txBody>
      </p:sp>
      <p:sp>
        <p:nvSpPr>
          <p:cNvPr id="20" name="Picture Placeholder 16">
            <a:extLst>
              <a:ext uri="{FF2B5EF4-FFF2-40B4-BE49-F238E27FC236}">
                <a16:creationId xmlns:a16="http://schemas.microsoft.com/office/drawing/2014/main" id="{14327810-0C6F-0A4C-82B8-3348F4209F43}"/>
              </a:ext>
            </a:extLst>
          </p:cNvPr>
          <p:cNvSpPr>
            <a:spLocks noGrp="1"/>
          </p:cNvSpPr>
          <p:nvPr>
            <p:ph type="pic" sz="quarter" idx="21" hasCustomPrompt="1"/>
          </p:nvPr>
        </p:nvSpPr>
        <p:spPr>
          <a:xfrm>
            <a:off x="6096000" y="2114549"/>
            <a:ext cx="2821782" cy="1400175"/>
          </a:xfrm>
        </p:spPr>
        <p:txBody>
          <a:bodyPr>
            <a:normAutofit/>
          </a:bodyPr>
          <a:lstStyle>
            <a:lvl1pPr marL="0" indent="0">
              <a:buNone/>
              <a:defRPr sz="1050">
                <a:solidFill>
                  <a:schemeClr val="accent4"/>
                </a:solidFill>
              </a:defRPr>
            </a:lvl1pPr>
          </a:lstStyle>
          <a:p>
            <a:r>
              <a:rPr lang="en-US"/>
              <a:t>Copy and paste image or click icon to insert from folder</a:t>
            </a:r>
          </a:p>
        </p:txBody>
      </p:sp>
      <p:sp>
        <p:nvSpPr>
          <p:cNvPr id="21" name="Picture Placeholder 16">
            <a:extLst>
              <a:ext uri="{FF2B5EF4-FFF2-40B4-BE49-F238E27FC236}">
                <a16:creationId xmlns:a16="http://schemas.microsoft.com/office/drawing/2014/main" id="{DB20874E-842A-ED4D-B1CC-A3894AC6AEB6}"/>
              </a:ext>
            </a:extLst>
          </p:cNvPr>
          <p:cNvSpPr>
            <a:spLocks noGrp="1"/>
          </p:cNvSpPr>
          <p:nvPr>
            <p:ph type="pic" sz="quarter" idx="22" hasCustomPrompt="1"/>
          </p:nvPr>
        </p:nvSpPr>
        <p:spPr>
          <a:xfrm>
            <a:off x="9027908" y="2111468"/>
            <a:ext cx="2821782" cy="1400175"/>
          </a:xfrm>
        </p:spPr>
        <p:txBody>
          <a:bodyPr>
            <a:normAutofit/>
          </a:bodyPr>
          <a:lstStyle>
            <a:lvl1pPr marL="0" indent="0">
              <a:buNone/>
              <a:defRPr sz="1050">
                <a:solidFill>
                  <a:schemeClr val="accent4"/>
                </a:solidFill>
              </a:defRPr>
            </a:lvl1pPr>
          </a:lstStyle>
          <a:p>
            <a:r>
              <a:rPr lang="en-US"/>
              <a:t>Copy and paste image or click icon to insert from folder</a:t>
            </a:r>
          </a:p>
        </p:txBody>
      </p:sp>
      <p:sp>
        <p:nvSpPr>
          <p:cNvPr id="22"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2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24"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Tree>
    <p:extLst>
      <p:ext uri="{BB962C8B-B14F-4D97-AF65-F5344CB8AC3E}">
        <p14:creationId xmlns:p14="http://schemas.microsoft.com/office/powerpoint/2010/main" val="612667637"/>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hree Statement White">
    <p:bg>
      <p:bgPr>
        <a:solidFill>
          <a:schemeClr val="bg1"/>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indent="0" algn="l">
              <a:buNone/>
              <a:defRPr sz="2400" b="1"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24PT</a:t>
            </a:r>
          </a:p>
        </p:txBody>
      </p: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6" name="Straight Connector 25">
            <a:extLst>
              <a:ext uri="{FF2B5EF4-FFF2-40B4-BE49-F238E27FC236}">
                <a16:creationId xmlns:a16="http://schemas.microsoft.com/office/drawing/2014/main" id="{C10C84A0-AD94-D145-86F8-43ABD072F322}"/>
              </a:ext>
            </a:extLst>
          </p:cNvPr>
          <p:cNvCxnSpPr>
            <a:cxnSpLocks/>
          </p:cNvCxnSpPr>
          <p:nvPr/>
        </p:nvCxnSpPr>
        <p:spPr>
          <a:xfrm>
            <a:off x="4141130" y="942320"/>
            <a:ext cx="0" cy="536075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3865846" y="2729167"/>
            <a:ext cx="545805" cy="545805"/>
            <a:chOff x="3870608" y="2723720"/>
            <a:chExt cx="545805" cy="545805"/>
          </a:xfrm>
        </p:grpSpPr>
        <p:pic>
          <p:nvPicPr>
            <p:cNvPr id="12" name="Picture 11">
              <a:extLst>
                <a:ext uri="{FF2B5EF4-FFF2-40B4-BE49-F238E27FC236}">
                  <a16:creationId xmlns:a16="http://schemas.microsoft.com/office/drawing/2014/main" id="{D2138CB2-07B5-974D-B732-6378B9BC3E4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924330" y="2754054"/>
              <a:ext cx="433277" cy="433277"/>
            </a:xfrm>
            <a:prstGeom prst="rect">
              <a:avLst/>
            </a:prstGeom>
            <a:noFill/>
          </p:spPr>
        </p:pic>
        <p:sp>
          <p:nvSpPr>
            <p:cNvPr id="13" name="Rectangle 12">
              <a:extLst>
                <a:ext uri="{FF2B5EF4-FFF2-40B4-BE49-F238E27FC236}">
                  <a16:creationId xmlns:a16="http://schemas.microsoft.com/office/drawing/2014/main" id="{10C8D6A9-1F73-6440-AF5B-D3B5430E4468}"/>
                </a:ext>
              </a:extLst>
            </p:cNvPr>
            <p:cNvSpPr/>
            <p:nvPr/>
          </p:nvSpPr>
          <p:spPr>
            <a:xfrm>
              <a:off x="3870608" y="2723720"/>
              <a:ext cx="545805" cy="545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138CB2-07B5-974D-B732-6378B9BC3E4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926873" y="2779985"/>
              <a:ext cx="433277" cy="433277"/>
            </a:xfrm>
            <a:prstGeom prst="rect">
              <a:avLst/>
            </a:prstGeom>
            <a:noFill/>
          </p:spPr>
        </p:pic>
      </p:grpSp>
      <p:sp>
        <p:nvSpPr>
          <p:cNvPr id="6" name="Text Placeholder 5"/>
          <p:cNvSpPr>
            <a:spLocks noGrp="1"/>
          </p:cNvSpPr>
          <p:nvPr>
            <p:ph type="body" sz="quarter" idx="16" hasCustomPrompt="1"/>
          </p:nvPr>
        </p:nvSpPr>
        <p:spPr>
          <a:xfrm>
            <a:off x="475797" y="1087930"/>
            <a:ext cx="3453618" cy="1598150"/>
          </a:xfrm>
        </p:spPr>
        <p:txBody>
          <a:bodyPr vert="horz" lIns="0" tIns="0" rIns="0" bIns="0" rtlCol="0" anchor="t">
            <a:noAutofit/>
          </a:bodyPr>
          <a:lstStyle>
            <a:lvl1pPr marL="177800" indent="-177800">
              <a:buNone/>
              <a:defRPr lang="en-US" sz="2400" b="1" cap="none" baseline="0" dirty="0" smtClean="0">
                <a:latin typeface="+mn-lt"/>
              </a:defRPr>
            </a:lvl1pPr>
          </a:lstStyle>
          <a:p>
            <a:pPr marL="0" lvl="0" indent="0"/>
            <a:r>
              <a:rPr lang="en-US" dirty="0"/>
              <a:t>Statement 24PT</a:t>
            </a:r>
          </a:p>
        </p:txBody>
      </p:sp>
      <p:sp>
        <p:nvSpPr>
          <p:cNvPr id="19" name="Text Placeholder 5"/>
          <p:cNvSpPr>
            <a:spLocks noGrp="1"/>
          </p:cNvSpPr>
          <p:nvPr>
            <p:ph type="body" sz="quarter" idx="17" hasCustomPrompt="1"/>
          </p:nvPr>
        </p:nvSpPr>
        <p:spPr>
          <a:xfrm>
            <a:off x="4352845" y="1087930"/>
            <a:ext cx="5654480" cy="1598150"/>
          </a:xfrm>
        </p:spPr>
        <p:txBody>
          <a:bodyPr vert="horz" lIns="0" tIns="0" rIns="0" bIns="0" rtlCol="0" anchor="t">
            <a:noAutofit/>
          </a:bodyPr>
          <a:lstStyle>
            <a:lvl1pPr marL="177800" indent="-177800">
              <a:buNone/>
              <a:defRPr lang="en-US" sz="2400" b="1" cap="none" baseline="0" dirty="0" smtClean="0">
                <a:latin typeface="+mn-lt"/>
              </a:defRPr>
            </a:lvl1pPr>
          </a:lstStyle>
          <a:p>
            <a:pPr marL="0" lvl="0" indent="0"/>
            <a:r>
              <a:rPr lang="en-US"/>
              <a:t>Statement 24PT</a:t>
            </a:r>
          </a:p>
        </p:txBody>
      </p:sp>
    </p:spTree>
    <p:extLst>
      <p:ext uri="{BB962C8B-B14F-4D97-AF65-F5344CB8AC3E}">
        <p14:creationId xmlns:p14="http://schemas.microsoft.com/office/powerpoint/2010/main" val="209214456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tatement White">
    <p:bg>
      <p:bgPr>
        <a:solidFill>
          <a:schemeClr val="bg1"/>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marR="0" indent="0" algn="l" defTabSz="914400" rtl="0" eaLnBrk="1" fontAlgn="auto" latinLnBrk="0" hangingPunct="1">
              <a:lnSpc>
                <a:spcPct val="100000"/>
              </a:lnSpc>
              <a:spcBef>
                <a:spcPts val="1000"/>
              </a:spcBef>
              <a:spcAft>
                <a:spcPts val="0"/>
              </a:spcAft>
              <a:buClr>
                <a:schemeClr val="accent1"/>
              </a:buClr>
              <a:buSzTx/>
              <a:buFont typeface="AppleSymbols" panose="02000000000000000000" pitchFamily="2" charset="-79"/>
              <a:buNone/>
              <a:tabLst/>
              <a:defRPr sz="2400" b="1"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with more than two – three lines at 24pt</a:t>
            </a:r>
          </a:p>
          <a:p>
            <a:endParaRPr lang="en-US" dirty="0"/>
          </a:p>
        </p:txBody>
      </p: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6" name="Straight Connector 25">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3865846" y="2729167"/>
            <a:ext cx="545805" cy="545805"/>
            <a:chOff x="3870608" y="2723720"/>
            <a:chExt cx="545805" cy="545805"/>
          </a:xfrm>
        </p:grpSpPr>
        <p:pic>
          <p:nvPicPr>
            <p:cNvPr id="12" name="Picture 11">
              <a:extLst>
                <a:ext uri="{FF2B5EF4-FFF2-40B4-BE49-F238E27FC236}">
                  <a16:creationId xmlns:a16="http://schemas.microsoft.com/office/drawing/2014/main" id="{D2138CB2-07B5-974D-B732-6378B9BC3E4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924330" y="2754054"/>
              <a:ext cx="433277" cy="433277"/>
            </a:xfrm>
            <a:prstGeom prst="rect">
              <a:avLst/>
            </a:prstGeom>
            <a:noFill/>
          </p:spPr>
        </p:pic>
        <p:sp>
          <p:nvSpPr>
            <p:cNvPr id="13" name="Rectangle 12">
              <a:extLst>
                <a:ext uri="{FF2B5EF4-FFF2-40B4-BE49-F238E27FC236}">
                  <a16:creationId xmlns:a16="http://schemas.microsoft.com/office/drawing/2014/main" id="{10C8D6A9-1F73-6440-AF5B-D3B5430E4468}"/>
                </a:ext>
              </a:extLst>
            </p:cNvPr>
            <p:cNvSpPr/>
            <p:nvPr/>
          </p:nvSpPr>
          <p:spPr>
            <a:xfrm>
              <a:off x="3870608" y="2723720"/>
              <a:ext cx="545805" cy="545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138CB2-07B5-974D-B732-6378B9BC3E4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926873" y="2779985"/>
              <a:ext cx="433277" cy="433277"/>
            </a:xfrm>
            <a:prstGeom prst="rect">
              <a:avLst/>
            </a:prstGeom>
            <a:noFill/>
          </p:spPr>
        </p:pic>
      </p:grpSp>
    </p:spTree>
    <p:extLst>
      <p:ext uri="{BB962C8B-B14F-4D97-AF65-F5344CB8AC3E}">
        <p14:creationId xmlns:p14="http://schemas.microsoft.com/office/powerpoint/2010/main" val="92414082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Quote 2 -3 Lines">
    <p:bg>
      <p:bgPr>
        <a:solidFill>
          <a:srgbClr val="191919"/>
        </a:solidFill>
        <a:effectLst/>
      </p:bgPr>
    </p:bg>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F8E1B064-58C6-E345-BBD1-309AF93673A0}"/>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9B9C0F8-D342-8148-9AED-D6AF6FAA6224}"/>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7BA3C92-8612-474E-BD24-4F596714B588}"/>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848061F-05D4-3C4C-8279-FFBFD8CCD5C8}"/>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5C9E583-22BC-6648-9EFC-F012226E2E60}"/>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E568CFA-807D-D643-9104-25586ABB5022}"/>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3C28500-95D9-7349-A308-AB591AC1EEC5}"/>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9397864-C6DC-9B40-BF25-327028EB86E1}"/>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33715A4-1A68-EA4E-A8EF-12DEDB1129C5}"/>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9C35492-A421-0A4F-8B45-E4DA41A92C5D}"/>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B166C1D-85F1-3040-9947-06E34D0E3D49}"/>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74AC252-B125-9547-9670-CFCB42271128}"/>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42FE71F-DA10-4041-9045-5E9D19F3BBD4}"/>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all" baseline="0">
                <a:solidFill>
                  <a:schemeClr val="accent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29" y="1987098"/>
            <a:ext cx="7163964" cy="2815200"/>
          </a:xfrm>
        </p:spPr>
        <p:txBody>
          <a:bodyPr vert="horz" lIns="0" tIns="0" rIns="0" bIns="0" rtlCol="0" anchor="t">
            <a:noAutofit/>
          </a:bodyPr>
          <a:lstStyle>
            <a:lvl1pPr marL="180975" indent="-180975">
              <a:tabLst/>
              <a:defRPr lang="en-US" sz="4800" baseline="0" dirty="0">
                <a:solidFill>
                  <a:schemeClr val="bg1"/>
                </a:solidFill>
              </a:defRPr>
            </a:lvl1pPr>
          </a:lstStyle>
          <a:p>
            <a:pPr lvl="0"/>
            <a:r>
              <a:rPr lang="en-US" dirty="0"/>
              <a:t>“quote with maximum of two – three lines at 48pt”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6" name="Picture 3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69476810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Quote 3+ Lines">
    <p:bg>
      <p:bgPr>
        <a:solidFill>
          <a:srgbClr val="191919"/>
        </a:solidFill>
        <a:effectLst/>
      </p:bgPr>
    </p:bg>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F8E1B064-58C6-E345-BBD1-309AF93673A0}"/>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9B9C0F8-D342-8148-9AED-D6AF6FAA6224}"/>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7BA3C92-8612-474E-BD24-4F596714B588}"/>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848061F-05D4-3C4C-8279-FFBFD8CCD5C8}"/>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5C9E583-22BC-6648-9EFC-F012226E2E60}"/>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E568CFA-807D-D643-9104-25586ABB5022}"/>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3C28500-95D9-7349-A308-AB591AC1EEC5}"/>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9397864-C6DC-9B40-BF25-327028EB86E1}"/>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33715A4-1A68-EA4E-A8EF-12DEDB1129C5}"/>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9C35492-A421-0A4F-8B45-E4DA41A92C5D}"/>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B166C1D-85F1-3040-9947-06E34D0E3D49}"/>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74AC252-B125-9547-9670-CFCB42271128}"/>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42FE71F-DA10-4041-9045-5E9D19F3BBD4}"/>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none" baseline="0">
                <a:solidFill>
                  <a:schemeClr val="accent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30" y="1987098"/>
            <a:ext cx="6512596" cy="2815200"/>
          </a:xfrm>
        </p:spPr>
        <p:txBody>
          <a:bodyPr vert="horz" lIns="0" tIns="0" rIns="0" bIns="0" rtlCol="0" anchor="t">
            <a:noAutofit/>
          </a:bodyPr>
          <a:lstStyle>
            <a:lvl1pPr marL="180975" indent="-180975">
              <a:tabLst/>
              <a:defRPr lang="en-US" sz="2400" b="1" cap="none" baseline="0" dirty="0">
                <a:solidFill>
                  <a:schemeClr val="bg1"/>
                </a:solidFill>
                <a:latin typeface="+mn-lt"/>
              </a:defRPr>
            </a:lvl1pPr>
          </a:lstStyle>
          <a:p>
            <a:pPr lvl="0"/>
            <a:r>
              <a:rPr lang="en-US" dirty="0"/>
              <a:t>“Quote with more than two – three lines </a:t>
            </a:r>
            <a:br>
              <a:rPr lang="en-US" dirty="0"/>
            </a:br>
            <a:r>
              <a:rPr lang="en-US" dirty="0"/>
              <a:t>at 24pt”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6" name="Picture 3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124863902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tatement">
    <p:bg>
      <p:bgPr>
        <a:solidFill>
          <a:srgbClr val="191919"/>
        </a:solidFill>
        <a:effectLst/>
      </p:bgPr>
    </p:bg>
    <p:spTree>
      <p:nvGrpSpPr>
        <p:cNvPr id="1" name=""/>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2BA14BF5-A789-E046-96B3-ADB0EE5267A3}"/>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FB3F15C-E4AB-4C4A-803E-A541DF0A09DF}"/>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456B9D0-D88A-304C-AC56-201DBD32F1E3}"/>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8D5326B-A5EF-AA41-B3F2-ADFFE1D64AE1}"/>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CBFBA66-D376-4744-82BB-82247CFDDD6A}"/>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3218CE4-A9EA-2A41-B613-8DD25043BA8A}"/>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D27A08B2-FBBC-254B-8093-2118BFF2A91E}"/>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180E2E8-7A75-5848-811D-A97747CEB056}"/>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5877B85-2D61-4A46-A876-ECC7419349DC}"/>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0C8063D2-A6D3-9D46-A91F-806A0D9C781C}"/>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DA0CDDC-2A23-D64B-8276-2B9B3D9D992A}"/>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ABCE40D7-0022-C445-A70D-34BCF56A5599}"/>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0E352F2-E069-6D4E-982F-557EE3288D1E}"/>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all" baseline="0">
                <a:solidFill>
                  <a:schemeClr val="accent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29" y="1987098"/>
            <a:ext cx="7163964" cy="2815200"/>
          </a:xfrm>
        </p:spPr>
        <p:txBody>
          <a:bodyPr vert="horz" lIns="0" tIns="0" rIns="0" bIns="0" rtlCol="0" anchor="t">
            <a:noAutofit/>
          </a:bodyPr>
          <a:lstStyle>
            <a:lvl1pPr marL="6350" indent="-6350">
              <a:tabLst/>
              <a:defRPr lang="en-US" sz="4800" dirty="0">
                <a:solidFill>
                  <a:schemeClr val="bg1"/>
                </a:solidFill>
              </a:defRPr>
            </a:lvl1pPr>
          </a:lstStyle>
          <a:p>
            <a:pPr lvl="0"/>
            <a:r>
              <a:rPr lang="en-US" dirty="0"/>
              <a:t>Statement with maximum 2 – 3 lines 48pt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354352038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Statement II">
    <p:bg>
      <p:bgPr>
        <a:solidFill>
          <a:srgbClr val="191919"/>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indent="0" algn="l">
              <a:buNone/>
              <a:defRPr sz="2400" b="1" cap="none" baseline="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with more than two – three lines at 24pt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190861081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cSld name="Number Statement">
    <p:bg>
      <p:bgPr>
        <a:solidFill>
          <a:srgbClr val="191919"/>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4388523" cy="1147344"/>
          </a:xfrm>
        </p:spPr>
        <p:txBody>
          <a:bodyPr anchor="t">
            <a:noAutofit/>
          </a:bodyPr>
          <a:lstStyle>
            <a:lvl1pPr marL="0" indent="0" algn="l">
              <a:buNone/>
              <a:defRPr sz="2800" cap="all" baseline="0">
                <a:solidFill>
                  <a:schemeClr val="bg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28PT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232187" y="888967"/>
            <a:ext cx="3788381" cy="1884753"/>
          </a:xfrm>
        </p:spPr>
        <p:txBody>
          <a:bodyPr vert="horz" lIns="0" tIns="0" rIns="0" bIns="0" rtlCol="0" anchor="t">
            <a:noAutofit/>
          </a:bodyPr>
          <a:lstStyle>
            <a:lvl1pPr marL="6350" indent="-6350">
              <a:tabLst/>
              <a:defRPr lang="en-GB" sz="16600" b="0" i="0" smtClean="0">
                <a:solidFill>
                  <a:schemeClr val="bg1"/>
                </a:solidFill>
                <a:effectLst/>
              </a:defRPr>
            </a:lvl1pPr>
          </a:lstStyle>
          <a:p>
            <a:pPr lvl="0"/>
            <a:r>
              <a:rPr lang="en-US" dirty="0"/>
              <a:t>#0 </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370340474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Thank You">
    <p:bg>
      <p:bgPr>
        <a:solidFill>
          <a:srgbClr val="191919"/>
        </a:solidFill>
        <a:effectLst/>
      </p:bgPr>
    </p:bg>
    <p:spTree>
      <p:nvGrpSpPr>
        <p:cNvPr id="1" name=""/>
        <p:cNvGrpSpPr/>
        <p:nvPr/>
      </p:nvGrpSpPr>
      <p:grpSpPr>
        <a:xfrm>
          <a:off x="0" y="0"/>
          <a:ext cx="0" cy="0"/>
          <a:chOff x="0" y="0"/>
          <a:chExt cx="0" cy="0"/>
        </a:xfrm>
      </p:grpSpPr>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0" y="0"/>
            <a:ext cx="12191572" cy="6858000"/>
            <a:chOff x="0" y="0"/>
            <a:chExt cx="12191572" cy="6858000"/>
          </a:xfrm>
        </p:grpSpPr>
        <p:cxnSp>
          <p:nvCxnSpPr>
            <p:cNvPr id="27" name="Straight Connector 26">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5" name="Picture 34">
            <a:extLst>
              <a:ext uri="{FF2B5EF4-FFF2-40B4-BE49-F238E27FC236}">
                <a16:creationId xmlns:a16="http://schemas.microsoft.com/office/drawing/2014/main" id="{4B44BD34-CD98-8E4C-83C3-3E029F2DF21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6200000">
            <a:off x="-768026" y="2223122"/>
            <a:ext cx="2590800" cy="785973"/>
          </a:xfrm>
          <a:prstGeom prst="rect">
            <a:avLst/>
          </a:prstGeom>
        </p:spPr>
      </p:pic>
      <p:sp>
        <p:nvSpPr>
          <p:cNvPr id="36"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Thank you</a:t>
            </a:r>
          </a:p>
        </p:txBody>
      </p:sp>
      <p:sp>
        <p:nvSpPr>
          <p:cNvPr id="37"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1716156" y="2616108"/>
            <a:ext cx="5649717" cy="1147344"/>
          </a:xfrm>
        </p:spPr>
        <p:txBody>
          <a:bodyPr anchor="t">
            <a:noAutofit/>
          </a:bodyPr>
          <a:lstStyle>
            <a:lvl1pPr marL="0" indent="0" algn="l">
              <a:buNone/>
              <a:defRPr sz="2400" b="0" cap="none" baseline="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Contact details</a:t>
            </a:r>
          </a:p>
        </p:txBody>
      </p:sp>
    </p:spTree>
    <p:extLst>
      <p:ext uri="{BB962C8B-B14F-4D97-AF65-F5344CB8AC3E}">
        <p14:creationId xmlns:p14="http://schemas.microsoft.com/office/powerpoint/2010/main" val="26787689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Page with map">
    <p:bg>
      <p:bgPr>
        <a:solidFill>
          <a:schemeClr val="tx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PRESENTATION TITLE 66PT</a:t>
            </a:r>
          </a:p>
        </p:txBody>
      </p:sp>
      <p:sp>
        <p:nvSpPr>
          <p:cNvPr id="3" name="Subtitle 2">
            <a:extLst>
              <a:ext uri="{FF2B5EF4-FFF2-40B4-BE49-F238E27FC236}">
                <a16:creationId xmlns:a16="http://schemas.microsoft.com/office/drawing/2014/main" id="{8C784384-FE13-1341-8928-68C637E4EB7B}"/>
              </a:ext>
            </a:extLst>
          </p:cNvPr>
          <p:cNvSpPr>
            <a:spLocks noGrp="1"/>
          </p:cNvSpPr>
          <p:nvPr>
            <p:ph type="subTitle" idx="1" hasCustomPrompt="1"/>
          </p:nvPr>
        </p:nvSpPr>
        <p:spPr>
          <a:xfrm>
            <a:off x="1716156" y="2385392"/>
            <a:ext cx="8951844" cy="708992"/>
          </a:xfrm>
        </p:spPr>
        <p:txBody>
          <a:bodyPr anchor="t">
            <a:noAutofit/>
          </a:bodyPr>
          <a:lstStyle>
            <a:lvl1pPr marL="0" indent="0" algn="l">
              <a:buNone/>
              <a:defRPr sz="4800" cap="all" spc="0" baseline="0">
                <a:solidFill>
                  <a:schemeClr val="bg1"/>
                </a:solidFill>
                <a:latin typeface="Impact" charset="0"/>
                <a:ea typeface="Impact" charset="0"/>
                <a:cs typeface="Impac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16200000">
            <a:off x="-768026" y="2223122"/>
            <a:ext cx="2590800" cy="785973"/>
          </a:xfrm>
          <a:prstGeom prst="rect">
            <a:avLst/>
          </a:prstGeom>
        </p:spPr>
      </p:pic>
      <p:sp>
        <p:nvSpPr>
          <p:cNvPr id="22"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121754667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RADELENS">
    <p:bg>
      <p:bgPr>
        <a:solidFill>
          <a:srgbClr val="191919"/>
        </a:solidFill>
        <a:effectLst/>
      </p:bgPr>
    </p:bg>
    <p:spTree>
      <p:nvGrpSpPr>
        <p:cNvPr id="1" name=""/>
        <p:cNvGrpSpPr/>
        <p:nvPr/>
      </p:nvGrpSpPr>
      <p:grpSpPr>
        <a:xfrm>
          <a:off x="0" y="0"/>
          <a:ext cx="0" cy="0"/>
          <a:chOff x="0" y="0"/>
          <a:chExt cx="0" cy="0"/>
        </a:xfrm>
      </p:grpSpPr>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19540" y="961749"/>
            <a:ext cx="8225936" cy="2516560"/>
          </a:xfrm>
          <a:prstGeom prst="rect">
            <a:avLst/>
          </a:prstGeom>
        </p:spPr>
      </p:pic>
      <p:grpSp>
        <p:nvGrpSpPr>
          <p:cNvPr id="37" name="Group 36"/>
          <p:cNvGrpSpPr/>
          <p:nvPr/>
        </p:nvGrpSpPr>
        <p:grpSpPr>
          <a:xfrm>
            <a:off x="0" y="0"/>
            <a:ext cx="12191572" cy="6858000"/>
            <a:chOff x="0" y="0"/>
            <a:chExt cx="12191572" cy="6858000"/>
          </a:xfrm>
        </p:grpSpPr>
        <p:cxnSp>
          <p:nvCxnSpPr>
            <p:cNvPr id="38" name="Straight Connector 37">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66807072"/>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47387-DC24-0D46-88FB-9467A1462D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a-DK"/>
          </a:p>
        </p:txBody>
      </p:sp>
      <p:sp>
        <p:nvSpPr>
          <p:cNvPr id="3" name="Subtitle 2">
            <a:extLst>
              <a:ext uri="{FF2B5EF4-FFF2-40B4-BE49-F238E27FC236}">
                <a16:creationId xmlns:a16="http://schemas.microsoft.com/office/drawing/2014/main" id="{D53C7372-457D-AF4E-9E04-557D4C242D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a-DK"/>
          </a:p>
        </p:txBody>
      </p:sp>
      <p:sp>
        <p:nvSpPr>
          <p:cNvPr id="4" name="Date Placeholder 3">
            <a:extLst>
              <a:ext uri="{FF2B5EF4-FFF2-40B4-BE49-F238E27FC236}">
                <a16:creationId xmlns:a16="http://schemas.microsoft.com/office/drawing/2014/main" id="{C01C4E39-88F5-2F42-9857-8435B858075A}"/>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BFC314D1-E905-834A-9568-9524F646B5DC}"/>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8C5E04B4-37E9-6A46-B65F-B75EC51821F7}"/>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27691675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8B066-26F2-1643-B268-26D53E80D4B7}"/>
              </a:ext>
            </a:extLst>
          </p:cNvPr>
          <p:cNvSpPr>
            <a:spLocks noGrp="1"/>
          </p:cNvSpPr>
          <p:nvPr>
            <p:ph type="title"/>
          </p:nvPr>
        </p:nvSpPr>
        <p:spPr/>
        <p:txBody>
          <a:bodyPr/>
          <a:lstStyle/>
          <a:p>
            <a:r>
              <a:rPr lang="en-US"/>
              <a:t>Click to edit Master title style</a:t>
            </a:r>
            <a:endParaRPr lang="da-DK"/>
          </a:p>
        </p:txBody>
      </p:sp>
      <p:sp>
        <p:nvSpPr>
          <p:cNvPr id="3" name="Content Placeholder 2">
            <a:extLst>
              <a:ext uri="{FF2B5EF4-FFF2-40B4-BE49-F238E27FC236}">
                <a16:creationId xmlns:a16="http://schemas.microsoft.com/office/drawing/2014/main" id="{AFDD1C3E-A084-6148-A380-944073BC683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a:extLst>
              <a:ext uri="{FF2B5EF4-FFF2-40B4-BE49-F238E27FC236}">
                <a16:creationId xmlns:a16="http://schemas.microsoft.com/office/drawing/2014/main" id="{0F98F4FD-5453-2E45-A1E1-177E64F1F87C}"/>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5D7D0F5C-1A55-A645-A1C9-E74B32188316}"/>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0033DAF5-CB20-B04C-80C2-247505CCA3FC}"/>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94922127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Title Page over Two Lines">
    <p:bg>
      <p:bgPr>
        <a:solidFill>
          <a:srgbClr val="191919"/>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2"/>
            <a:ext cx="8951844" cy="1590261"/>
          </a:xfrm>
        </p:spPr>
        <p:txBody>
          <a:bodyPr anchor="t">
            <a:noAutofit/>
          </a:bodyPr>
          <a:lstStyle>
            <a:lvl1pPr algn="l">
              <a:defRPr sz="6600">
                <a:solidFill>
                  <a:schemeClr val="bg1"/>
                </a:solidFill>
              </a:defRPr>
            </a:lvl1pPr>
          </a:lstStyle>
          <a:p>
            <a:r>
              <a:rPr lang="en-US" dirty="0"/>
              <a:t>PRESENTATION TITLE 66PT</a:t>
            </a:r>
            <a:br>
              <a:rPr lang="en-US" dirty="0"/>
            </a:br>
            <a:r>
              <a:rPr lang="en-US" dirty="0"/>
              <a:t>over two lines</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8"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322850179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cSld name="Title Page over One Line">
    <p:bg>
      <p:bgPr>
        <a:solidFill>
          <a:schemeClr val="tx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PRESENTATION TITLE 66PT</a:t>
            </a:r>
          </a:p>
        </p:txBody>
      </p:sp>
      <p:sp>
        <p:nvSpPr>
          <p:cNvPr id="3" name="Subtitle 2">
            <a:extLst>
              <a:ext uri="{FF2B5EF4-FFF2-40B4-BE49-F238E27FC236}">
                <a16:creationId xmlns:a16="http://schemas.microsoft.com/office/drawing/2014/main" id="{8C784384-FE13-1341-8928-68C637E4EB7B}"/>
              </a:ext>
            </a:extLst>
          </p:cNvPr>
          <p:cNvSpPr>
            <a:spLocks noGrp="1"/>
          </p:cNvSpPr>
          <p:nvPr>
            <p:ph type="subTitle" idx="1" hasCustomPrompt="1"/>
          </p:nvPr>
        </p:nvSpPr>
        <p:spPr>
          <a:xfrm>
            <a:off x="1716156" y="2385392"/>
            <a:ext cx="8951844" cy="708992"/>
          </a:xfrm>
        </p:spPr>
        <p:txBody>
          <a:bodyPr anchor="t">
            <a:noAutofit/>
          </a:bodyPr>
          <a:lstStyle>
            <a:lvl1pPr marL="0" indent="0" algn="l">
              <a:buNone/>
              <a:defRPr sz="4800" cap="all" spc="0" baseline="0">
                <a:solidFill>
                  <a:schemeClr val="bg1"/>
                </a:solidFill>
                <a:latin typeface="Impact" charset="0"/>
                <a:ea typeface="Impact" charset="0"/>
                <a:cs typeface="Impac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22"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46500583"/>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Title Page with map">
    <p:bg>
      <p:bgPr>
        <a:solidFill>
          <a:schemeClr val="tx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PRESENTATION TITLE 66PT</a:t>
            </a:r>
          </a:p>
        </p:txBody>
      </p:sp>
      <p:sp>
        <p:nvSpPr>
          <p:cNvPr id="3" name="Subtitle 2">
            <a:extLst>
              <a:ext uri="{FF2B5EF4-FFF2-40B4-BE49-F238E27FC236}">
                <a16:creationId xmlns:a16="http://schemas.microsoft.com/office/drawing/2014/main" id="{8C784384-FE13-1341-8928-68C637E4EB7B}"/>
              </a:ext>
            </a:extLst>
          </p:cNvPr>
          <p:cNvSpPr>
            <a:spLocks noGrp="1"/>
          </p:cNvSpPr>
          <p:nvPr>
            <p:ph type="subTitle" idx="1" hasCustomPrompt="1"/>
          </p:nvPr>
        </p:nvSpPr>
        <p:spPr>
          <a:xfrm>
            <a:off x="1716156" y="2385392"/>
            <a:ext cx="8951844" cy="708992"/>
          </a:xfrm>
        </p:spPr>
        <p:txBody>
          <a:bodyPr anchor="t">
            <a:noAutofit/>
          </a:bodyPr>
          <a:lstStyle>
            <a:lvl1pPr marL="0" indent="0" algn="l">
              <a:buNone/>
              <a:defRPr sz="4800" cap="all" spc="0" baseline="0">
                <a:solidFill>
                  <a:schemeClr val="bg1"/>
                </a:solidFill>
                <a:latin typeface="Impact" charset="0"/>
                <a:ea typeface="Impact" charset="0"/>
                <a:cs typeface="Impac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22"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98341593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Divider Black + Subtitle">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978463"/>
            <a:ext cx="8798896" cy="920417"/>
          </a:xfrm>
        </p:spPr>
        <p:txBody>
          <a:bodyPr vert="horz" lIns="0" tIns="0" rIns="0" bIns="0" rtlCol="0" anchor="t">
            <a:noAutofit/>
          </a:bodyPr>
          <a:lstStyle>
            <a:lvl1pPr>
              <a:defRPr lang="en-US" sz="6600" dirty="0">
                <a:solidFill>
                  <a:schemeClr val="bg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1219199" y="1794548"/>
            <a:ext cx="8798896" cy="612603"/>
          </a:xfrm>
        </p:spPr>
        <p:txBody>
          <a:bodyPr anchor="t">
            <a:noAutofit/>
          </a:bodyPr>
          <a:lstStyle>
            <a:lvl1pPr marL="0" indent="0" algn="l">
              <a:buNone/>
              <a:defRPr sz="4800" cap="all" baseline="0">
                <a:solidFill>
                  <a:schemeClr val="bg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10"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64BE46B-2491-D546-ADCF-4E7EEA578CDD}"/>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B29EDDF-B687-1B46-9A25-FDD1297A4A3B}"/>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B87267D-1E57-7D45-A2FB-3D1DC185AD65}"/>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80E867A-F631-7442-8451-541236347CCF}"/>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86C11E5-836E-6245-BCDE-6273F5DBBDEB}"/>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1D492CA-2051-4E45-A03B-32AC056E4249}"/>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EA57832-7873-9347-B8F5-DB8C5212A10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190EB55-DB35-8E4E-A778-18F676027B85}"/>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FA7B77A-D141-B041-95F5-CAA66BA7AD99}"/>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1FC8AFA-5A08-0247-84A9-058E51BA5867}"/>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EE2A8D2-DDAB-8F41-93E5-096BC99ABCF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A0835CC-8A6B-0549-8E90-58BBAECAF95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65E9D79-E0E8-384C-AC17-4FD98AB9F8CF}"/>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364170849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Divider Black">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1486734"/>
            <a:ext cx="8798896" cy="920417"/>
          </a:xfrm>
        </p:spPr>
        <p:txBody>
          <a:bodyPr vert="horz" lIns="0" tIns="0" rIns="0" bIns="0" rtlCol="0" anchor="t">
            <a:noAutofit/>
          </a:bodyPr>
          <a:lstStyle>
            <a:lvl1pPr>
              <a:defRPr lang="en-US" sz="6600" dirty="0">
                <a:solidFill>
                  <a:schemeClr val="bg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64BE46B-2491-D546-ADCF-4E7EEA578CDD}"/>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B29EDDF-B687-1B46-9A25-FDD1297A4A3B}"/>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B87267D-1E57-7D45-A2FB-3D1DC185AD65}"/>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80E867A-F631-7442-8451-541236347CCF}"/>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86C11E5-836E-6245-BCDE-6273F5DBBDEB}"/>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1D492CA-2051-4E45-A03B-32AC056E4249}"/>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EA57832-7873-9347-B8F5-DB8C5212A10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190EB55-DB35-8E4E-A778-18F676027B85}"/>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FA7B77A-D141-B041-95F5-CAA66BA7AD99}"/>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1FC8AFA-5A08-0247-84A9-058E51BA5867}"/>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EE2A8D2-DDAB-8F41-93E5-096BC99ABCF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A0835CC-8A6B-0549-8E90-58BBAECAF95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65E9D79-E0E8-384C-AC17-4FD98AB9F8CF}"/>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2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0"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1" name="Picture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40276412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Divider Slide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1486734"/>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85183660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ivider White + Subtitle">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07BFF3-20EE-5E42-9A50-D5118144F818}"/>
              </a:ext>
            </a:extLst>
          </p:cNvPr>
          <p:cNvSpPr>
            <a:spLocks noGrp="1"/>
          </p:cNvSpPr>
          <p:nvPr>
            <p:ph type="title" hasCustomPrompt="1"/>
          </p:nvPr>
        </p:nvSpPr>
        <p:spPr>
          <a:xfrm>
            <a:off x="1219199" y="978463"/>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EEAC34E7-0B50-9446-8BE2-B94FCD0AA301}"/>
              </a:ext>
            </a:extLst>
          </p:cNvPr>
          <p:cNvSpPr>
            <a:spLocks noGrp="1"/>
          </p:cNvSpPr>
          <p:nvPr>
            <p:ph type="subTitle" idx="1" hasCustomPrompt="1"/>
          </p:nvPr>
        </p:nvSpPr>
        <p:spPr>
          <a:xfrm>
            <a:off x="1219199" y="1794548"/>
            <a:ext cx="10746964"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139874239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Divider Black + Subtitle">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978463"/>
            <a:ext cx="8798896" cy="920417"/>
          </a:xfrm>
        </p:spPr>
        <p:txBody>
          <a:bodyPr vert="horz" lIns="0" tIns="0" rIns="0" bIns="0" rtlCol="0" anchor="t">
            <a:noAutofit/>
          </a:bodyPr>
          <a:lstStyle>
            <a:lvl1pPr>
              <a:defRPr lang="en-US" sz="6600" dirty="0">
                <a:solidFill>
                  <a:schemeClr val="bg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1219199" y="1794548"/>
            <a:ext cx="8798896" cy="612603"/>
          </a:xfrm>
        </p:spPr>
        <p:txBody>
          <a:bodyPr anchor="t">
            <a:noAutofit/>
          </a:bodyPr>
          <a:lstStyle>
            <a:lvl1pPr marL="0" indent="0" algn="l">
              <a:buNone/>
              <a:defRPr sz="4800" cap="all" baseline="0">
                <a:solidFill>
                  <a:schemeClr val="bg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10"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64BE46B-2491-D546-ADCF-4E7EEA578CDD}"/>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B29EDDF-B687-1B46-9A25-FDD1297A4A3B}"/>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B87267D-1E57-7D45-A2FB-3D1DC185AD65}"/>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80E867A-F631-7442-8451-541236347CCF}"/>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86C11E5-836E-6245-BCDE-6273F5DBBDEB}"/>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1D492CA-2051-4E45-A03B-32AC056E4249}"/>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EA57832-7873-9347-B8F5-DB8C5212A10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190EB55-DB35-8E4E-A778-18F676027B85}"/>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FA7B77A-D141-B041-95F5-CAA66BA7AD99}"/>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1FC8AFA-5A08-0247-84A9-058E51BA5867}"/>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EE2A8D2-DDAB-8F41-93E5-096BC99ABCF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A0835CC-8A6B-0549-8E90-58BBAECAF95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65E9D79-E0E8-384C-AC17-4FD98AB9F8CF}"/>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pic>
        <p:nvPicPr>
          <p:cNvPr id="30" name="Picture 2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2890619336"/>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Divider Slide + Image Bottom">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0" y="2852738"/>
            <a:ext cx="12192000" cy="4005262"/>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07BFF3-20EE-5E42-9A50-D5118144F818}"/>
              </a:ext>
            </a:extLst>
          </p:cNvPr>
          <p:cNvSpPr>
            <a:spLocks noGrp="1"/>
          </p:cNvSpPr>
          <p:nvPr>
            <p:ph type="title" hasCustomPrompt="1"/>
          </p:nvPr>
        </p:nvSpPr>
        <p:spPr>
          <a:xfrm>
            <a:off x="1219199" y="978463"/>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EEAC34E7-0B50-9446-8BE2-B94FCD0AA301}"/>
              </a:ext>
            </a:extLst>
          </p:cNvPr>
          <p:cNvSpPr>
            <a:spLocks noGrp="1"/>
          </p:cNvSpPr>
          <p:nvPr>
            <p:ph type="subTitle" idx="1" hasCustomPrompt="1"/>
          </p:nvPr>
        </p:nvSpPr>
        <p:spPr>
          <a:xfrm>
            <a:off x="1219199" y="1794548"/>
            <a:ext cx="10746964"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61090924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Divider Slide + Image Right">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9C2867-0D03-F847-8F9B-10B9F965E818}"/>
              </a:ext>
            </a:extLst>
          </p:cNvPr>
          <p:cNvSpPr>
            <a:spLocks noGrp="1"/>
          </p:cNvSpPr>
          <p:nvPr>
            <p:ph type="title" hasCustomPrompt="1"/>
          </p:nvPr>
        </p:nvSpPr>
        <p:spPr>
          <a:xfrm>
            <a:off x="1219199" y="978463"/>
            <a:ext cx="6510339"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24F9CA85-FA02-6B43-8C20-FA5FFDDC458D}"/>
              </a:ext>
            </a:extLst>
          </p:cNvPr>
          <p:cNvSpPr>
            <a:spLocks noGrp="1"/>
          </p:cNvSpPr>
          <p:nvPr>
            <p:ph type="subTitle" idx="1" hasCustomPrompt="1"/>
          </p:nvPr>
        </p:nvSpPr>
        <p:spPr>
          <a:xfrm>
            <a:off x="1219199" y="1794548"/>
            <a:ext cx="6510339"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181891048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Divider Slide + Image Right II">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9C2867-0D03-F847-8F9B-10B9F965E818}"/>
              </a:ext>
            </a:extLst>
          </p:cNvPr>
          <p:cNvSpPr>
            <a:spLocks noGrp="1"/>
          </p:cNvSpPr>
          <p:nvPr>
            <p:ph type="title" hasCustomPrompt="1"/>
          </p:nvPr>
        </p:nvSpPr>
        <p:spPr>
          <a:xfrm>
            <a:off x="1219200" y="978463"/>
            <a:ext cx="5851072" cy="4328323"/>
          </a:xfrm>
        </p:spPr>
        <p:txBody>
          <a:bodyPr vert="horz" lIns="0" tIns="0" rIns="0" bIns="0" rtlCol="0" anchor="ctr">
            <a:noAutofit/>
          </a:bodyPr>
          <a:lstStyle>
            <a:lvl1pPr>
              <a:defRPr lang="en-US" sz="4000" b="1" cap="none" dirty="0">
                <a:solidFill>
                  <a:schemeClr val="tx1"/>
                </a:solidFill>
                <a:latin typeface="+mn-lt"/>
              </a:defRPr>
            </a:lvl1pPr>
          </a:lstStyle>
          <a:p>
            <a:pPr lvl="0"/>
            <a:r>
              <a:rPr lang="en-US" dirty="0"/>
              <a:t>Divider </a:t>
            </a:r>
            <a:r>
              <a:rPr lang="en-US"/>
              <a:t>title 40pt</a:t>
            </a:r>
            <a:endParaRPr lang="en-US" dirty="0"/>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3638489852"/>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0A8D88-EFE5-BD4D-B021-87137DE9A6B1}"/>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3" name="Footer Placeholder 2">
            <a:extLst>
              <a:ext uri="{FF2B5EF4-FFF2-40B4-BE49-F238E27FC236}">
                <a16:creationId xmlns:a16="http://schemas.microsoft.com/office/drawing/2014/main" id="{76BE9668-A7C4-444E-95AA-A4903B5BD2F1}"/>
              </a:ext>
            </a:extLst>
          </p:cNvPr>
          <p:cNvSpPr>
            <a:spLocks noGrp="1"/>
          </p:cNvSpPr>
          <p:nvPr>
            <p:ph type="ftr" sz="quarter" idx="11"/>
          </p:nvPr>
        </p:nvSpPr>
        <p:spPr/>
        <p:txBody>
          <a:bodyPr>
            <a:noAutofit/>
          </a:bodyPr>
          <a:lstStyle/>
          <a:p>
            <a:endParaRPr lang="da-DK"/>
          </a:p>
        </p:txBody>
      </p:sp>
      <p:sp>
        <p:nvSpPr>
          <p:cNvPr id="4" name="Slide Number Placeholder 3">
            <a:extLst>
              <a:ext uri="{FF2B5EF4-FFF2-40B4-BE49-F238E27FC236}">
                <a16:creationId xmlns:a16="http://schemas.microsoft.com/office/drawing/2014/main" id="{24FA450B-686C-BC41-9B2B-4BC6956103B6}"/>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sp>
        <p:nvSpPr>
          <p:cNvPr id="15"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6"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31300557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17DC7A1-8F59-2849-9815-AD68B60E8E49}"/>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3DC59290-44ED-AA44-AD8A-44717CC5E388}"/>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F2A6C491-3071-FF48-A1AC-39B945B6BBAA}"/>
              </a:ext>
            </a:extLst>
          </p:cNvPr>
          <p:cNvSpPr>
            <a:spLocks noGrp="1"/>
          </p:cNvSpPr>
          <p:nvPr>
            <p:ph type="sldNum" sz="quarter" idx="12"/>
          </p:nvPr>
        </p:nvSpPr>
        <p:spPr/>
        <p:txBody>
          <a:bodyPr/>
          <a:lstStyle/>
          <a:p>
            <a:fld id="{3704A678-6755-7641-84FE-E34ADD9A8EDB}" type="slidenum">
              <a:rPr lang="da-DK" smtClean="0"/>
              <a:t>‹#›</a:t>
            </a:fld>
            <a:endParaRPr lang="da-DK"/>
          </a:p>
        </p:txBody>
      </p:sp>
      <p:sp>
        <p:nvSpPr>
          <p:cNvPr id="6" name="Title 5">
            <a:extLst>
              <a:ext uri="{FF2B5EF4-FFF2-40B4-BE49-F238E27FC236}">
                <a16:creationId xmlns:a16="http://schemas.microsoft.com/office/drawing/2014/main" id="{96444B9C-F014-834D-B51C-2DE9C1EEB340}"/>
              </a:ext>
            </a:extLst>
          </p:cNvPr>
          <p:cNvSpPr>
            <a:spLocks noGrp="1"/>
          </p:cNvSpPr>
          <p:nvPr>
            <p:ph type="title" hasCustomPrompt="1"/>
          </p:nvPr>
        </p:nvSpPr>
        <p:spPr/>
        <p:txBody>
          <a:bodyPr/>
          <a:lstStyle>
            <a:lvl1pPr>
              <a:defRPr/>
            </a:lvl1pPr>
          </a:lstStyle>
          <a:p>
            <a:r>
              <a:rPr lang="en-US" dirty="0"/>
              <a:t>Title 32pt</a:t>
            </a:r>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9558550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 Subtit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p:txBody>
          <a:bodyPr>
            <a:noAutofit/>
          </a:bodyPr>
          <a:lstStyle/>
          <a:p>
            <a:fld id="{3704A678-6755-7641-84FE-E34ADD9A8EDB}" type="slidenum">
              <a:rPr lang="da-DK" smtClean="0"/>
              <a:t>‹#›</a:t>
            </a:fld>
            <a:endParaRPr lang="da-DK"/>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9793946" cy="415592"/>
          </a:xfrm>
        </p:spPr>
        <p:txBody>
          <a:bodyPr>
            <a:noAutofit/>
          </a:bodyPr>
          <a:lstStyle>
            <a:lvl1pPr>
              <a:defRPr/>
            </a:lvl1pPr>
          </a:lstStyle>
          <a:p>
            <a:r>
              <a:rPr lang="en-US" dirty="0"/>
              <a:t>Title 32pt</a:t>
            </a:r>
          </a:p>
        </p:txBody>
      </p:sp>
      <p:sp>
        <p:nvSpPr>
          <p:cNvPr id="20"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9794016"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66593087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 Subtitle +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5051D-B976-FB48-BE2B-D8B3DF04A044}"/>
              </a:ext>
            </a:extLst>
          </p:cNvPr>
          <p:cNvSpPr>
            <a:spLocks noGrp="1"/>
          </p:cNvSpPr>
          <p:nvPr>
            <p:ph type="title" hasCustomPrompt="1"/>
          </p:nvPr>
        </p:nvSpPr>
        <p:spPr>
          <a:xfrm>
            <a:off x="229012" y="770271"/>
            <a:ext cx="3914499" cy="1028195"/>
          </a:xfrm>
        </p:spPr>
        <p:txBody>
          <a:bodyPr>
            <a:noAutofit/>
          </a:bodyPr>
          <a:lstStyle>
            <a:lvl1pPr>
              <a:defRPr/>
            </a:lvl1pPr>
          </a:lstStyle>
          <a:p>
            <a:r>
              <a:rPr lang="en-US" dirty="0"/>
              <a:t>Title 32pt</a:t>
            </a:r>
          </a:p>
        </p:txBody>
      </p:sp>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17" name="Subtitle 2">
            <a:extLst>
              <a:ext uri="{FF2B5EF4-FFF2-40B4-BE49-F238E27FC236}">
                <a16:creationId xmlns:a16="http://schemas.microsoft.com/office/drawing/2014/main" id="{0ABFD0C7-DC3E-EA4C-9B3C-665720DF62B8}"/>
              </a:ext>
            </a:extLst>
          </p:cNvPr>
          <p:cNvSpPr>
            <a:spLocks noGrp="1"/>
          </p:cNvSpPr>
          <p:nvPr>
            <p:ph type="subTitle" idx="1" hasCustomPrompt="1"/>
          </p:nvPr>
        </p:nvSpPr>
        <p:spPr>
          <a:xfrm>
            <a:off x="228942" y="1727779"/>
            <a:ext cx="5853806"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
        <p:nvSpPr>
          <p:cNvPr id="16" name="Content Placeholder 2">
            <a:extLst>
              <a:ext uri="{FF2B5EF4-FFF2-40B4-BE49-F238E27FC236}">
                <a16:creationId xmlns:a16="http://schemas.microsoft.com/office/drawing/2014/main" id="{7E06C4AE-B424-AD4A-827D-BEE52A9D1F52}"/>
              </a:ext>
            </a:extLst>
          </p:cNvPr>
          <p:cNvSpPr>
            <a:spLocks noGrp="1"/>
          </p:cNvSpPr>
          <p:nvPr>
            <p:ph idx="17" hasCustomPrompt="1"/>
          </p:nvPr>
        </p:nvSpPr>
        <p:spPr>
          <a:xfrm>
            <a:off x="1208430" y="3427255"/>
            <a:ext cx="3447332" cy="2749708"/>
          </a:xfrm>
        </p:spPr>
        <p:txBody>
          <a:bodyPr>
            <a:noAutofit/>
          </a:bodyPr>
          <a:lstStyle>
            <a:lvl1pPr marL="0" indent="0">
              <a:buNone/>
              <a:defRPr b="0"/>
            </a:lvl1pPr>
            <a:lvl2pPr marL="457200" indent="0">
              <a:buNone/>
              <a:defRPr b="0"/>
            </a:lvl2pPr>
            <a:lvl3pPr marL="914400" indent="0">
              <a:buNone/>
              <a:defRPr b="0"/>
            </a:lvl3pPr>
            <a:lvl4pPr marL="1371600" indent="0">
              <a:buNone/>
              <a:defRPr b="0"/>
            </a:lvl4pPr>
            <a:lvl5pPr marL="1828800" indent="0">
              <a:buNone/>
              <a:defRPr b="0"/>
            </a:lvl5p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1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9"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701139190"/>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 Subtitle + Bullets">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1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9"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0" y="275262"/>
            <a:ext cx="1952489"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0" name="Text Placeholder 6">
            <a:extLst>
              <a:ext uri="{FF2B5EF4-FFF2-40B4-BE49-F238E27FC236}">
                <a16:creationId xmlns:a16="http://schemas.microsoft.com/office/drawing/2014/main" id="{86CC5F5F-2C86-EB4B-A868-E5D041D1522D}"/>
              </a:ext>
            </a:extLst>
          </p:cNvPr>
          <p:cNvSpPr>
            <a:spLocks noGrp="1"/>
          </p:cNvSpPr>
          <p:nvPr>
            <p:ph type="body" sz="quarter" idx="17" hasCustomPrompt="1"/>
          </p:nvPr>
        </p:nvSpPr>
        <p:spPr>
          <a:xfrm>
            <a:off x="1208430" y="2718707"/>
            <a:ext cx="3922370" cy="3478893"/>
          </a:xfrm>
        </p:spPr>
        <p:txBody>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11"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12"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24pt</a:t>
            </a:r>
            <a:endParaRPr lang="en-US" dirty="0"/>
          </a:p>
        </p:txBody>
      </p:sp>
    </p:spTree>
    <p:extLst>
      <p:ext uri="{BB962C8B-B14F-4D97-AF65-F5344CB8AC3E}">
        <p14:creationId xmlns:p14="http://schemas.microsoft.com/office/powerpoint/2010/main" val="192006803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and Content II">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2113156"/>
            <a:ext cx="4894658" cy="4063807"/>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9"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500"/>
          </a:xfrm>
        </p:spPr>
        <p:txBody>
          <a:bodyPr>
            <a:noAutofit/>
          </a:bodyPr>
          <a:lstStyle/>
          <a:p>
            <a:fld id="{05AC92C3-5BA5-8941-AD0A-A108ADEEF361}" type="datetimeFigureOut">
              <a:rPr lang="da-DK" smtClean="0"/>
              <a:t>29/03/2019</a:t>
            </a:fld>
            <a:endParaRPr lang="da-DK"/>
          </a:p>
        </p:txBody>
      </p:sp>
    </p:spTree>
    <p:extLst>
      <p:ext uri="{BB962C8B-B14F-4D97-AF65-F5344CB8AC3E}">
        <p14:creationId xmlns:p14="http://schemas.microsoft.com/office/powerpoint/2010/main" val="95052235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D30C481-AFCB-5D4B-A9B6-1F3FF3F3BECE}"/>
              </a:ext>
            </a:extLst>
          </p:cNvPr>
          <p:cNvSpPr/>
          <p:nvPr/>
        </p:nvSpPr>
        <p:spPr>
          <a:xfrm>
            <a:off x="8048490" y="521472"/>
            <a:ext cx="4143510" cy="63365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2113156"/>
            <a:ext cx="4894658" cy="4063807"/>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4" name="Content Placeholder 2">
            <a:extLst>
              <a:ext uri="{FF2B5EF4-FFF2-40B4-BE49-F238E27FC236}">
                <a16:creationId xmlns:a16="http://schemas.microsoft.com/office/drawing/2014/main" id="{6D2E8976-D4A0-FD4F-8AD9-EC9EA6579C4E}"/>
              </a:ext>
            </a:extLst>
          </p:cNvPr>
          <p:cNvSpPr>
            <a:spLocks noGrp="1"/>
          </p:cNvSpPr>
          <p:nvPr>
            <p:ph idx="17" hasCustomPrompt="1"/>
          </p:nvPr>
        </p:nvSpPr>
        <p:spPr>
          <a:xfrm>
            <a:off x="8931349" y="1509838"/>
            <a:ext cx="2974174" cy="4667126"/>
          </a:xfrm>
        </p:spPr>
        <p:txBody>
          <a:bodyPr>
            <a:noAutofit/>
          </a:bodyPr>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9" name="Text Placeholder 8">
            <a:extLst>
              <a:ext uri="{FF2B5EF4-FFF2-40B4-BE49-F238E27FC236}">
                <a16:creationId xmlns:a16="http://schemas.microsoft.com/office/drawing/2014/main" id="{11887E16-0E03-6F45-95A7-7D84225939ED}"/>
              </a:ext>
            </a:extLst>
          </p:cNvPr>
          <p:cNvSpPr>
            <a:spLocks noGrp="1"/>
          </p:cNvSpPr>
          <p:nvPr>
            <p:ph type="body" sz="quarter" idx="18" hasCustomPrompt="1"/>
          </p:nvPr>
        </p:nvSpPr>
        <p:spPr>
          <a:xfrm>
            <a:off x="8334968" y="770271"/>
            <a:ext cx="3570555" cy="555255"/>
          </a:xfrm>
        </p:spPr>
        <p:txBody>
          <a:bodyPr/>
          <a:lstStyle>
            <a:lvl1pPr marL="0" indent="0">
              <a:buNone/>
              <a:defRPr sz="1400" cap="all" baseline="0">
                <a:solidFill>
                  <a:schemeClr val="accent1"/>
                </a:solidFill>
                <a:latin typeface="Impact" panose="020B0806030902050204" pitchFamily="34" charset="0"/>
              </a:defRPr>
            </a:lvl1pPr>
            <a:lvl2pPr marL="457200" indent="0">
              <a:buNone/>
              <a:defRPr/>
            </a:lvl2pPr>
          </a:lstStyle>
          <a:p>
            <a:pPr lvl="0"/>
            <a:r>
              <a:rPr lang="en-US" dirty="0"/>
              <a:t>Subtitle</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20"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2"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3"/>
            <a:ext cx="1787318" cy="138498"/>
          </a:xfrm>
        </p:spPr>
        <p:txBody>
          <a:bodyPr>
            <a:noAutofit/>
          </a:bodyPr>
          <a:lstStyle/>
          <a:p>
            <a:fld id="{05AC92C3-5BA5-8941-AD0A-A108ADEEF361}" type="datetimeFigureOut">
              <a:rPr lang="da-DK" smtClean="0"/>
              <a:t>29/03/2019</a:t>
            </a:fld>
            <a:endParaRPr lang="da-DK"/>
          </a:p>
        </p:txBody>
      </p:sp>
    </p:spTree>
    <p:extLst>
      <p:ext uri="{BB962C8B-B14F-4D97-AF65-F5344CB8AC3E}">
        <p14:creationId xmlns:p14="http://schemas.microsoft.com/office/powerpoint/2010/main" val="365984860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Divider Black">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1486734"/>
            <a:ext cx="8798896" cy="920417"/>
          </a:xfrm>
        </p:spPr>
        <p:txBody>
          <a:bodyPr vert="horz" lIns="0" tIns="0" rIns="0" bIns="0" rtlCol="0" anchor="t">
            <a:noAutofit/>
          </a:bodyPr>
          <a:lstStyle>
            <a:lvl1pPr>
              <a:defRPr lang="en-US" sz="6600" dirty="0">
                <a:solidFill>
                  <a:schemeClr val="bg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64BE46B-2491-D546-ADCF-4E7EEA578CDD}"/>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B29EDDF-B687-1B46-9A25-FDD1297A4A3B}"/>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B87267D-1E57-7D45-A2FB-3D1DC185AD65}"/>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80E867A-F631-7442-8451-541236347CCF}"/>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86C11E5-836E-6245-BCDE-6273F5DBBDEB}"/>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1D492CA-2051-4E45-A03B-32AC056E4249}"/>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EA57832-7873-9347-B8F5-DB8C5212A10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190EB55-DB35-8E4E-A778-18F676027B85}"/>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FA7B77A-D141-B041-95F5-CAA66BA7AD99}"/>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1FC8AFA-5A08-0247-84A9-058E51BA5867}"/>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EE2A8D2-DDAB-8F41-93E5-096BC99ABCF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A0835CC-8A6B-0549-8E90-58BBAECAF95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65E9D79-E0E8-384C-AC17-4FD98AB9F8CF}"/>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2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0"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1" name="Picture 3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551001849"/>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and 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1893094"/>
            <a:ext cx="4894658" cy="4283869"/>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9"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10" name="Content Placeholder 2">
            <a:extLst>
              <a:ext uri="{FF2B5EF4-FFF2-40B4-BE49-F238E27FC236}">
                <a16:creationId xmlns:a16="http://schemas.microsoft.com/office/drawing/2014/main" id="{A3A1B3EA-C717-8249-85C1-B2D57304B4BB}"/>
              </a:ext>
            </a:extLst>
          </p:cNvPr>
          <p:cNvSpPr>
            <a:spLocks noGrp="1"/>
          </p:cNvSpPr>
          <p:nvPr>
            <p:ph idx="16" hasCustomPrompt="1"/>
          </p:nvPr>
        </p:nvSpPr>
        <p:spPr>
          <a:xfrm>
            <a:off x="7070895" y="1897179"/>
            <a:ext cx="4894658" cy="4283869"/>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Tree>
    <p:extLst>
      <p:ext uri="{BB962C8B-B14F-4D97-AF65-F5344CB8AC3E}">
        <p14:creationId xmlns:p14="http://schemas.microsoft.com/office/powerpoint/2010/main" val="104419329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 Subtitle + Text +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7" name="Text Placeholder 6">
            <a:extLst>
              <a:ext uri="{FF2B5EF4-FFF2-40B4-BE49-F238E27FC236}">
                <a16:creationId xmlns:a16="http://schemas.microsoft.com/office/drawing/2014/main" id="{86CC5F5F-2C86-EB4B-A868-E5D041D1522D}"/>
              </a:ext>
            </a:extLst>
          </p:cNvPr>
          <p:cNvSpPr>
            <a:spLocks noGrp="1"/>
          </p:cNvSpPr>
          <p:nvPr>
            <p:ph type="body" sz="quarter" idx="17"/>
          </p:nvPr>
        </p:nvSpPr>
        <p:spPr>
          <a:xfrm>
            <a:off x="1208430" y="2931665"/>
            <a:ext cx="3922370" cy="32659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Picture Placeholder 16">
            <a:extLst>
              <a:ext uri="{FF2B5EF4-FFF2-40B4-BE49-F238E27FC236}">
                <a16:creationId xmlns:a16="http://schemas.microsoft.com/office/drawing/2014/main" id="{73FE1E9B-73A4-CB41-89C6-7AB10074893D}"/>
              </a:ext>
            </a:extLst>
          </p:cNvPr>
          <p:cNvSpPr>
            <a:spLocks noGrp="1"/>
          </p:cNvSpPr>
          <p:nvPr>
            <p:ph type="pic" sz="quarter" idx="18" hasCustomPrompt="1"/>
          </p:nvPr>
        </p:nvSpPr>
        <p:spPr>
          <a:xfrm>
            <a:off x="6096000" y="2931665"/>
            <a:ext cx="4890760" cy="3175969"/>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20"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24pt</a:t>
            </a:r>
            <a:endParaRPr lang="en-US" dirty="0"/>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313424744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 Subtitle + Text + Image II">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7" name="Text Placeholder 6">
            <a:extLst>
              <a:ext uri="{FF2B5EF4-FFF2-40B4-BE49-F238E27FC236}">
                <a16:creationId xmlns:a16="http://schemas.microsoft.com/office/drawing/2014/main" id="{86CC5F5F-2C86-EB4B-A868-E5D041D1522D}"/>
              </a:ext>
            </a:extLst>
          </p:cNvPr>
          <p:cNvSpPr>
            <a:spLocks noGrp="1"/>
          </p:cNvSpPr>
          <p:nvPr>
            <p:ph type="body" sz="quarter" idx="17"/>
          </p:nvPr>
        </p:nvSpPr>
        <p:spPr>
          <a:xfrm>
            <a:off x="1193799" y="1542375"/>
            <a:ext cx="5901267" cy="4655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6866055" cy="415592"/>
          </a:xfrm>
        </p:spPr>
        <p:txBody>
          <a:bodyPr>
            <a:noAutofit/>
          </a:bodyPr>
          <a:lstStyle>
            <a:lvl1pPr>
              <a:defRPr/>
            </a:lvl1pPr>
          </a:lstStyle>
          <a:p>
            <a:r>
              <a:rPr lang="en-US" dirty="0"/>
              <a:t>Title 32pt</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1" name="Picture Placeholder 16">
            <a:extLst>
              <a:ext uri="{FF2B5EF4-FFF2-40B4-BE49-F238E27FC236}">
                <a16:creationId xmlns:a16="http://schemas.microsoft.com/office/drawing/2014/main" id="{D7FB671B-D034-3742-AD9E-60BDFB0E6CE1}"/>
              </a:ext>
            </a:extLst>
          </p:cNvPr>
          <p:cNvSpPr>
            <a:spLocks noGrp="1"/>
          </p:cNvSpPr>
          <p:nvPr>
            <p:ph type="pic" sz="quarter" idx="18"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spTree>
    <p:extLst>
      <p:ext uri="{BB962C8B-B14F-4D97-AF65-F5344CB8AC3E}">
        <p14:creationId xmlns:p14="http://schemas.microsoft.com/office/powerpoint/2010/main" val="2077163440"/>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 Subtitle + 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5051D-B976-FB48-BE2B-D8B3DF04A044}"/>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sp>
        <p:nvSpPr>
          <p:cNvPr id="10" name="Text Placeholder 9">
            <a:extLst>
              <a:ext uri="{FF2B5EF4-FFF2-40B4-BE49-F238E27FC236}">
                <a16:creationId xmlns:a16="http://schemas.microsoft.com/office/drawing/2014/main" id="{92601B0D-15A4-FD42-8A92-8CD6C773AD5B}"/>
              </a:ext>
            </a:extLst>
          </p:cNvPr>
          <p:cNvSpPr>
            <a:spLocks noGrp="1"/>
          </p:cNvSpPr>
          <p:nvPr>
            <p:ph type="body" sz="quarter" idx="17" hasCustomPrompt="1"/>
          </p:nvPr>
        </p:nvSpPr>
        <p:spPr>
          <a:xfrm>
            <a:off x="3171825" y="1798638"/>
            <a:ext cx="2829720"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6" name="Text Placeholder 9">
            <a:extLst>
              <a:ext uri="{FF2B5EF4-FFF2-40B4-BE49-F238E27FC236}">
                <a16:creationId xmlns:a16="http://schemas.microsoft.com/office/drawing/2014/main" id="{88CCDF09-7916-BB45-9D01-0C851BC765F0}"/>
              </a:ext>
            </a:extLst>
          </p:cNvPr>
          <p:cNvSpPr>
            <a:spLocks noGrp="1"/>
          </p:cNvSpPr>
          <p:nvPr>
            <p:ph type="body" sz="quarter" idx="18" hasCustomPrompt="1"/>
          </p:nvPr>
        </p:nvSpPr>
        <p:spPr>
          <a:xfrm>
            <a:off x="6092825" y="1798638"/>
            <a:ext cx="2821782"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8" name="Text Placeholder 9">
            <a:extLst>
              <a:ext uri="{FF2B5EF4-FFF2-40B4-BE49-F238E27FC236}">
                <a16:creationId xmlns:a16="http://schemas.microsoft.com/office/drawing/2014/main" id="{45728B01-2251-5045-AD72-1FB141D0F8F6}"/>
              </a:ext>
            </a:extLst>
          </p:cNvPr>
          <p:cNvSpPr>
            <a:spLocks noGrp="1"/>
          </p:cNvSpPr>
          <p:nvPr>
            <p:ph type="body" sz="quarter" idx="19" hasCustomPrompt="1"/>
          </p:nvPr>
        </p:nvSpPr>
        <p:spPr>
          <a:xfrm>
            <a:off x="9027907" y="1798638"/>
            <a:ext cx="2847045"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9" name="Picture Placeholder 16">
            <a:extLst>
              <a:ext uri="{FF2B5EF4-FFF2-40B4-BE49-F238E27FC236}">
                <a16:creationId xmlns:a16="http://schemas.microsoft.com/office/drawing/2014/main" id="{A090DD44-D7B9-6845-B356-B39212F8030C}"/>
              </a:ext>
            </a:extLst>
          </p:cNvPr>
          <p:cNvSpPr>
            <a:spLocks noGrp="1"/>
          </p:cNvSpPr>
          <p:nvPr>
            <p:ph type="pic" sz="quarter" idx="20" hasCustomPrompt="1"/>
          </p:nvPr>
        </p:nvSpPr>
        <p:spPr>
          <a:xfrm>
            <a:off x="3171825" y="2114550"/>
            <a:ext cx="2829720" cy="1400175"/>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sp>
        <p:nvSpPr>
          <p:cNvPr id="20" name="Picture Placeholder 16">
            <a:extLst>
              <a:ext uri="{FF2B5EF4-FFF2-40B4-BE49-F238E27FC236}">
                <a16:creationId xmlns:a16="http://schemas.microsoft.com/office/drawing/2014/main" id="{14327810-0C6F-0A4C-82B8-3348F4209F43}"/>
              </a:ext>
            </a:extLst>
          </p:cNvPr>
          <p:cNvSpPr>
            <a:spLocks noGrp="1"/>
          </p:cNvSpPr>
          <p:nvPr>
            <p:ph type="pic" sz="quarter" idx="21" hasCustomPrompt="1"/>
          </p:nvPr>
        </p:nvSpPr>
        <p:spPr>
          <a:xfrm>
            <a:off x="6096000" y="2114549"/>
            <a:ext cx="2821782" cy="1400175"/>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sp>
        <p:nvSpPr>
          <p:cNvPr id="21" name="Picture Placeholder 16">
            <a:extLst>
              <a:ext uri="{FF2B5EF4-FFF2-40B4-BE49-F238E27FC236}">
                <a16:creationId xmlns:a16="http://schemas.microsoft.com/office/drawing/2014/main" id="{DB20874E-842A-ED4D-B1CC-A3894AC6AEB6}"/>
              </a:ext>
            </a:extLst>
          </p:cNvPr>
          <p:cNvSpPr>
            <a:spLocks noGrp="1"/>
          </p:cNvSpPr>
          <p:nvPr>
            <p:ph type="pic" sz="quarter" idx="22" hasCustomPrompt="1"/>
          </p:nvPr>
        </p:nvSpPr>
        <p:spPr>
          <a:xfrm>
            <a:off x="9027908" y="2111468"/>
            <a:ext cx="2821782" cy="1400175"/>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sp>
        <p:nvSpPr>
          <p:cNvPr id="22"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2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24"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Tree>
    <p:extLst>
      <p:ext uri="{BB962C8B-B14F-4D97-AF65-F5344CB8AC3E}">
        <p14:creationId xmlns:p14="http://schemas.microsoft.com/office/powerpoint/2010/main" val="3646023311"/>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hree Statement White">
    <p:bg>
      <p:bgPr>
        <a:solidFill>
          <a:schemeClr val="bg1"/>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indent="0" algn="l">
              <a:buNone/>
              <a:defRPr sz="2400" b="1"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24PT</a:t>
            </a:r>
          </a:p>
        </p:txBody>
      </p: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6" name="Straight Connector 25">
            <a:extLst>
              <a:ext uri="{FF2B5EF4-FFF2-40B4-BE49-F238E27FC236}">
                <a16:creationId xmlns:a16="http://schemas.microsoft.com/office/drawing/2014/main" id="{C10C84A0-AD94-D145-86F8-43ABD072F322}"/>
              </a:ext>
            </a:extLst>
          </p:cNvPr>
          <p:cNvCxnSpPr>
            <a:cxnSpLocks/>
          </p:cNvCxnSpPr>
          <p:nvPr/>
        </p:nvCxnSpPr>
        <p:spPr>
          <a:xfrm>
            <a:off x="4141130" y="942320"/>
            <a:ext cx="0" cy="536075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3865846" y="2729167"/>
            <a:ext cx="545805" cy="545805"/>
            <a:chOff x="3870608" y="2723720"/>
            <a:chExt cx="545805" cy="545805"/>
          </a:xfrm>
        </p:grpSpPr>
        <p:pic>
          <p:nvPicPr>
            <p:cNvPr id="12" name="Picture 11">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4330" y="2754054"/>
              <a:ext cx="433277" cy="433277"/>
            </a:xfrm>
            <a:prstGeom prst="rect">
              <a:avLst/>
            </a:prstGeom>
            <a:noFill/>
          </p:spPr>
        </p:pic>
        <p:sp>
          <p:nvSpPr>
            <p:cNvPr id="13" name="Rectangle 12">
              <a:extLst>
                <a:ext uri="{FF2B5EF4-FFF2-40B4-BE49-F238E27FC236}">
                  <a16:creationId xmlns:a16="http://schemas.microsoft.com/office/drawing/2014/main" id="{10C8D6A9-1F73-6440-AF5B-D3B5430E4468}"/>
                </a:ext>
              </a:extLst>
            </p:cNvPr>
            <p:cNvSpPr/>
            <p:nvPr/>
          </p:nvSpPr>
          <p:spPr>
            <a:xfrm>
              <a:off x="3870608" y="2723720"/>
              <a:ext cx="545805" cy="545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6873" y="2779985"/>
              <a:ext cx="433277" cy="433277"/>
            </a:xfrm>
            <a:prstGeom prst="rect">
              <a:avLst/>
            </a:prstGeom>
            <a:noFill/>
          </p:spPr>
        </p:pic>
      </p:grpSp>
      <p:sp>
        <p:nvSpPr>
          <p:cNvPr id="6" name="Text Placeholder 5"/>
          <p:cNvSpPr>
            <a:spLocks noGrp="1"/>
          </p:cNvSpPr>
          <p:nvPr>
            <p:ph type="body" sz="quarter" idx="16" hasCustomPrompt="1"/>
          </p:nvPr>
        </p:nvSpPr>
        <p:spPr>
          <a:xfrm>
            <a:off x="475797" y="1087930"/>
            <a:ext cx="3453618" cy="1598150"/>
          </a:xfrm>
        </p:spPr>
        <p:txBody>
          <a:bodyPr vert="horz" lIns="0" tIns="0" rIns="0" bIns="0" rtlCol="0" anchor="t">
            <a:noAutofit/>
          </a:bodyPr>
          <a:lstStyle>
            <a:lvl1pPr marL="177800" indent="-177800">
              <a:buNone/>
              <a:defRPr lang="en-US" sz="2400" b="1" cap="none" baseline="0" dirty="0" smtClean="0">
                <a:latin typeface="+mn-lt"/>
              </a:defRPr>
            </a:lvl1pPr>
          </a:lstStyle>
          <a:p>
            <a:pPr marL="0" lvl="0" indent="0"/>
            <a:r>
              <a:rPr lang="en-US" dirty="0"/>
              <a:t>Statement 24PT</a:t>
            </a:r>
          </a:p>
        </p:txBody>
      </p:sp>
      <p:sp>
        <p:nvSpPr>
          <p:cNvPr id="19" name="Text Placeholder 5"/>
          <p:cNvSpPr>
            <a:spLocks noGrp="1"/>
          </p:cNvSpPr>
          <p:nvPr>
            <p:ph type="body" sz="quarter" idx="17" hasCustomPrompt="1"/>
          </p:nvPr>
        </p:nvSpPr>
        <p:spPr>
          <a:xfrm>
            <a:off x="4352845" y="1087930"/>
            <a:ext cx="5654480" cy="1598150"/>
          </a:xfrm>
        </p:spPr>
        <p:txBody>
          <a:bodyPr vert="horz" lIns="0" tIns="0" rIns="0" bIns="0" rtlCol="0" anchor="t">
            <a:noAutofit/>
          </a:bodyPr>
          <a:lstStyle>
            <a:lvl1pPr marL="177800" indent="-177800">
              <a:buNone/>
              <a:defRPr lang="en-US" sz="2400" b="1" cap="none" baseline="0" dirty="0" smtClean="0">
                <a:latin typeface="+mn-lt"/>
              </a:defRPr>
            </a:lvl1pPr>
          </a:lstStyle>
          <a:p>
            <a:pPr marL="0" lvl="0" indent="0"/>
            <a:r>
              <a:rPr lang="en-US"/>
              <a:t>Statement 24PT</a:t>
            </a:r>
          </a:p>
        </p:txBody>
      </p:sp>
    </p:spTree>
    <p:extLst>
      <p:ext uri="{BB962C8B-B14F-4D97-AF65-F5344CB8AC3E}">
        <p14:creationId xmlns:p14="http://schemas.microsoft.com/office/powerpoint/2010/main" val="643706767"/>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Statement White">
    <p:bg>
      <p:bgPr>
        <a:solidFill>
          <a:schemeClr val="bg1"/>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marR="0" indent="0" algn="l" defTabSz="914400" rtl="0" eaLnBrk="1" fontAlgn="auto" latinLnBrk="0" hangingPunct="1">
              <a:lnSpc>
                <a:spcPct val="100000"/>
              </a:lnSpc>
              <a:spcBef>
                <a:spcPts val="1000"/>
              </a:spcBef>
              <a:spcAft>
                <a:spcPts val="0"/>
              </a:spcAft>
              <a:buClr>
                <a:schemeClr val="accent1"/>
              </a:buClr>
              <a:buSzTx/>
              <a:buFont typeface="AppleSymbols" panose="02000000000000000000" pitchFamily="2" charset="-79"/>
              <a:buNone/>
              <a:tabLst/>
              <a:defRPr sz="2400" b="1"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with more than two – three lines at 24pt</a:t>
            </a:r>
          </a:p>
          <a:p>
            <a:endParaRPr lang="en-US" dirty="0"/>
          </a:p>
        </p:txBody>
      </p: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6" name="Straight Connector 25">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3865846" y="2729167"/>
            <a:ext cx="545805" cy="545805"/>
            <a:chOff x="3870608" y="2723720"/>
            <a:chExt cx="545805" cy="545805"/>
          </a:xfrm>
        </p:grpSpPr>
        <p:pic>
          <p:nvPicPr>
            <p:cNvPr id="12" name="Picture 11">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4330" y="2754054"/>
              <a:ext cx="433277" cy="433277"/>
            </a:xfrm>
            <a:prstGeom prst="rect">
              <a:avLst/>
            </a:prstGeom>
            <a:noFill/>
          </p:spPr>
        </p:pic>
        <p:sp>
          <p:nvSpPr>
            <p:cNvPr id="13" name="Rectangle 12">
              <a:extLst>
                <a:ext uri="{FF2B5EF4-FFF2-40B4-BE49-F238E27FC236}">
                  <a16:creationId xmlns:a16="http://schemas.microsoft.com/office/drawing/2014/main" id="{10C8D6A9-1F73-6440-AF5B-D3B5430E4468}"/>
                </a:ext>
              </a:extLst>
            </p:cNvPr>
            <p:cNvSpPr/>
            <p:nvPr/>
          </p:nvSpPr>
          <p:spPr>
            <a:xfrm>
              <a:off x="3870608" y="2723720"/>
              <a:ext cx="545805" cy="545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6873" y="2779985"/>
              <a:ext cx="433277" cy="433277"/>
            </a:xfrm>
            <a:prstGeom prst="rect">
              <a:avLst/>
            </a:prstGeom>
            <a:noFill/>
          </p:spPr>
        </p:pic>
      </p:grpSp>
    </p:spTree>
    <p:extLst>
      <p:ext uri="{BB962C8B-B14F-4D97-AF65-F5344CB8AC3E}">
        <p14:creationId xmlns:p14="http://schemas.microsoft.com/office/powerpoint/2010/main" val="753198081"/>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p:cSld name="Quote 2 -3 Lines">
    <p:bg>
      <p:bgPr>
        <a:solidFill>
          <a:srgbClr val="191919"/>
        </a:solidFill>
        <a:effectLst/>
      </p:bgPr>
    </p:bg>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F8E1B064-58C6-E345-BBD1-309AF93673A0}"/>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9B9C0F8-D342-8148-9AED-D6AF6FAA6224}"/>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7BA3C92-8612-474E-BD24-4F596714B588}"/>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848061F-05D4-3C4C-8279-FFBFD8CCD5C8}"/>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5C9E583-22BC-6648-9EFC-F012226E2E60}"/>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E568CFA-807D-D643-9104-25586ABB5022}"/>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3C28500-95D9-7349-A308-AB591AC1EEC5}"/>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9397864-C6DC-9B40-BF25-327028EB86E1}"/>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33715A4-1A68-EA4E-A8EF-12DEDB1129C5}"/>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9C35492-A421-0A4F-8B45-E4DA41A92C5D}"/>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B166C1D-85F1-3040-9947-06E34D0E3D49}"/>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74AC252-B125-9547-9670-CFCB42271128}"/>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42FE71F-DA10-4041-9045-5E9D19F3BBD4}"/>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all" baseline="0">
                <a:solidFill>
                  <a:schemeClr val="accent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29" y="1987098"/>
            <a:ext cx="7163964" cy="2815200"/>
          </a:xfrm>
        </p:spPr>
        <p:txBody>
          <a:bodyPr vert="horz" lIns="0" tIns="0" rIns="0" bIns="0" rtlCol="0" anchor="t">
            <a:noAutofit/>
          </a:bodyPr>
          <a:lstStyle>
            <a:lvl1pPr marL="180975" indent="-180975">
              <a:tabLst/>
              <a:defRPr lang="en-US" sz="4800" baseline="0" dirty="0">
                <a:solidFill>
                  <a:schemeClr val="bg1"/>
                </a:solidFill>
              </a:defRPr>
            </a:lvl1pPr>
          </a:lstStyle>
          <a:p>
            <a:pPr lvl="0"/>
            <a:r>
              <a:rPr lang="en-US" dirty="0"/>
              <a:t>“quote with maximum of two – three lines at 48pt”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1684567957"/>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p:cSld name="Quote 3+ Lines">
    <p:bg>
      <p:bgPr>
        <a:solidFill>
          <a:srgbClr val="191919"/>
        </a:solidFill>
        <a:effectLst/>
      </p:bgPr>
    </p:bg>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F8E1B064-58C6-E345-BBD1-309AF93673A0}"/>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9B9C0F8-D342-8148-9AED-D6AF6FAA6224}"/>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7BA3C92-8612-474E-BD24-4F596714B588}"/>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848061F-05D4-3C4C-8279-FFBFD8CCD5C8}"/>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5C9E583-22BC-6648-9EFC-F012226E2E60}"/>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E568CFA-807D-D643-9104-25586ABB5022}"/>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3C28500-95D9-7349-A308-AB591AC1EEC5}"/>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9397864-C6DC-9B40-BF25-327028EB86E1}"/>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33715A4-1A68-EA4E-A8EF-12DEDB1129C5}"/>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9C35492-A421-0A4F-8B45-E4DA41A92C5D}"/>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B166C1D-85F1-3040-9947-06E34D0E3D49}"/>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74AC252-B125-9547-9670-CFCB42271128}"/>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42FE71F-DA10-4041-9045-5E9D19F3BBD4}"/>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none" baseline="0">
                <a:solidFill>
                  <a:schemeClr val="accent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30" y="1987098"/>
            <a:ext cx="6512596" cy="2815200"/>
          </a:xfrm>
        </p:spPr>
        <p:txBody>
          <a:bodyPr vert="horz" lIns="0" tIns="0" rIns="0" bIns="0" rtlCol="0" anchor="t">
            <a:noAutofit/>
          </a:bodyPr>
          <a:lstStyle>
            <a:lvl1pPr marL="180975" indent="-180975">
              <a:tabLst/>
              <a:defRPr lang="en-US" sz="2400" b="1" cap="none" baseline="0" dirty="0">
                <a:solidFill>
                  <a:schemeClr val="bg1"/>
                </a:solidFill>
                <a:latin typeface="+mn-lt"/>
              </a:defRPr>
            </a:lvl1pPr>
          </a:lstStyle>
          <a:p>
            <a:pPr lvl="0"/>
            <a:r>
              <a:rPr lang="en-US" dirty="0"/>
              <a:t>“Quote with more than two – three lines </a:t>
            </a:r>
            <a:br>
              <a:rPr lang="en-US" dirty="0"/>
            </a:br>
            <a:r>
              <a:rPr lang="en-US" dirty="0"/>
              <a:t>at 24pt”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1957099583"/>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p:cSld name="Statement">
    <p:bg>
      <p:bgPr>
        <a:solidFill>
          <a:srgbClr val="191919"/>
        </a:solidFill>
        <a:effectLst/>
      </p:bgPr>
    </p:bg>
    <p:spTree>
      <p:nvGrpSpPr>
        <p:cNvPr id="1" name=""/>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2BA14BF5-A789-E046-96B3-ADB0EE5267A3}"/>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FB3F15C-E4AB-4C4A-803E-A541DF0A09DF}"/>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456B9D0-D88A-304C-AC56-201DBD32F1E3}"/>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8D5326B-A5EF-AA41-B3F2-ADFFE1D64AE1}"/>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CBFBA66-D376-4744-82BB-82247CFDDD6A}"/>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3218CE4-A9EA-2A41-B613-8DD25043BA8A}"/>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D27A08B2-FBBC-254B-8093-2118BFF2A91E}"/>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180E2E8-7A75-5848-811D-A97747CEB056}"/>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5877B85-2D61-4A46-A876-ECC7419349DC}"/>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0C8063D2-A6D3-9D46-A91F-806A0D9C781C}"/>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DA0CDDC-2A23-D64B-8276-2B9B3D9D992A}"/>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ABCE40D7-0022-C445-A70D-34BCF56A5599}"/>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0E352F2-E069-6D4E-982F-557EE3288D1E}"/>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all" baseline="0">
                <a:solidFill>
                  <a:schemeClr val="accent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29" y="1987098"/>
            <a:ext cx="7163964" cy="2815200"/>
          </a:xfrm>
        </p:spPr>
        <p:txBody>
          <a:bodyPr vert="horz" lIns="0" tIns="0" rIns="0" bIns="0" rtlCol="0" anchor="t">
            <a:noAutofit/>
          </a:bodyPr>
          <a:lstStyle>
            <a:lvl1pPr marL="6350" indent="-6350">
              <a:tabLst/>
              <a:defRPr lang="en-US" sz="4800" dirty="0">
                <a:solidFill>
                  <a:schemeClr val="bg1"/>
                </a:solidFill>
              </a:defRPr>
            </a:lvl1pPr>
          </a:lstStyle>
          <a:p>
            <a:pPr lvl="0"/>
            <a:r>
              <a:rPr lang="en-US" dirty="0"/>
              <a:t>Statement with maximum 2 – 3 lines 48pt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2750201840"/>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p:cSld name="Statement II">
    <p:bg>
      <p:bgPr>
        <a:solidFill>
          <a:srgbClr val="191919"/>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indent="0" algn="l">
              <a:buNone/>
              <a:defRPr sz="2400" b="1" cap="none" baseline="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with more than two – three lines at 24pt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207453756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ivider Slide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1486734"/>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194528262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cSld name="Number Statement">
    <p:bg>
      <p:bgPr>
        <a:solidFill>
          <a:srgbClr val="191919"/>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4388523" cy="1147344"/>
          </a:xfrm>
        </p:spPr>
        <p:txBody>
          <a:bodyPr anchor="t">
            <a:noAutofit/>
          </a:bodyPr>
          <a:lstStyle>
            <a:lvl1pPr marL="0" indent="0" algn="l">
              <a:buNone/>
              <a:defRPr sz="2800" cap="all" baseline="0">
                <a:solidFill>
                  <a:schemeClr val="bg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28PT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232187" y="888967"/>
            <a:ext cx="3788381" cy="1884753"/>
          </a:xfrm>
        </p:spPr>
        <p:txBody>
          <a:bodyPr vert="horz" lIns="0" tIns="0" rIns="0" bIns="0" rtlCol="0" anchor="t">
            <a:noAutofit/>
          </a:bodyPr>
          <a:lstStyle>
            <a:lvl1pPr marL="6350" indent="-6350">
              <a:tabLst/>
              <a:defRPr lang="en-GB" sz="16600" b="0" i="0" smtClean="0">
                <a:solidFill>
                  <a:schemeClr val="bg1"/>
                </a:solidFill>
                <a:effectLst/>
              </a:defRPr>
            </a:lvl1pPr>
          </a:lstStyle>
          <a:p>
            <a:pPr lvl="0"/>
            <a:r>
              <a:rPr lang="en-US" dirty="0"/>
              <a:t>#0 </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835834065"/>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p:cSld name="Thank You">
    <p:bg>
      <p:bgPr>
        <a:solidFill>
          <a:srgbClr val="191919"/>
        </a:solidFill>
        <a:effectLst/>
      </p:bgPr>
    </p:bg>
    <p:spTree>
      <p:nvGrpSpPr>
        <p:cNvPr id="1" name=""/>
        <p:cNvGrpSpPr/>
        <p:nvPr/>
      </p:nvGrpSpPr>
      <p:grpSpPr>
        <a:xfrm>
          <a:off x="0" y="0"/>
          <a:ext cx="0" cy="0"/>
          <a:chOff x="0" y="0"/>
          <a:chExt cx="0" cy="0"/>
        </a:xfrm>
      </p:grpSpPr>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0" y="0"/>
            <a:ext cx="12191572" cy="6858000"/>
            <a:chOff x="0" y="0"/>
            <a:chExt cx="12191572" cy="6858000"/>
          </a:xfrm>
        </p:grpSpPr>
        <p:cxnSp>
          <p:nvCxnSpPr>
            <p:cNvPr id="27" name="Straight Connector 26">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5" name="Picture 34">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36"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Thank you</a:t>
            </a:r>
          </a:p>
        </p:txBody>
      </p:sp>
      <p:sp>
        <p:nvSpPr>
          <p:cNvPr id="37"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1716156" y="2616108"/>
            <a:ext cx="5649717" cy="1147344"/>
          </a:xfrm>
        </p:spPr>
        <p:txBody>
          <a:bodyPr anchor="t">
            <a:noAutofit/>
          </a:bodyPr>
          <a:lstStyle>
            <a:lvl1pPr marL="0" indent="0" algn="l">
              <a:buNone/>
              <a:defRPr sz="2400" b="0" cap="none" baseline="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Contact details</a:t>
            </a:r>
          </a:p>
        </p:txBody>
      </p:sp>
    </p:spTree>
    <p:extLst>
      <p:ext uri="{BB962C8B-B14F-4D97-AF65-F5344CB8AC3E}">
        <p14:creationId xmlns:p14="http://schemas.microsoft.com/office/powerpoint/2010/main" val="2769631154"/>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p:cSld name="TRADELENS">
    <p:bg>
      <p:bgPr>
        <a:solidFill>
          <a:srgbClr val="191919"/>
        </a:solidFill>
        <a:effectLst/>
      </p:bgPr>
    </p:bg>
    <p:spTree>
      <p:nvGrpSpPr>
        <p:cNvPr id="1" name=""/>
        <p:cNvGrpSpPr/>
        <p:nvPr/>
      </p:nvGrpSpPr>
      <p:grpSpPr>
        <a:xfrm>
          <a:off x="0" y="0"/>
          <a:ext cx="0" cy="0"/>
          <a:chOff x="0" y="0"/>
          <a:chExt cx="0" cy="0"/>
        </a:xfrm>
      </p:grpSpPr>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9540" y="961749"/>
            <a:ext cx="8225936" cy="2516560"/>
          </a:xfrm>
          <a:prstGeom prst="rect">
            <a:avLst/>
          </a:prstGeom>
        </p:spPr>
      </p:pic>
      <p:grpSp>
        <p:nvGrpSpPr>
          <p:cNvPr id="37" name="Group 36"/>
          <p:cNvGrpSpPr/>
          <p:nvPr/>
        </p:nvGrpSpPr>
        <p:grpSpPr>
          <a:xfrm>
            <a:off x="0" y="0"/>
            <a:ext cx="12191572" cy="6858000"/>
            <a:chOff x="0" y="0"/>
            <a:chExt cx="12191572" cy="6858000"/>
          </a:xfrm>
        </p:grpSpPr>
        <p:cxnSp>
          <p:nvCxnSpPr>
            <p:cNvPr id="38" name="Straight Connector 37">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88881735"/>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47387-DC24-0D46-88FB-9467A1462D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a-DK"/>
          </a:p>
        </p:txBody>
      </p:sp>
      <p:sp>
        <p:nvSpPr>
          <p:cNvPr id="3" name="Subtitle 2">
            <a:extLst>
              <a:ext uri="{FF2B5EF4-FFF2-40B4-BE49-F238E27FC236}">
                <a16:creationId xmlns:a16="http://schemas.microsoft.com/office/drawing/2014/main" id="{D53C7372-457D-AF4E-9E04-557D4C242D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a-DK"/>
          </a:p>
        </p:txBody>
      </p:sp>
      <p:sp>
        <p:nvSpPr>
          <p:cNvPr id="4" name="Date Placeholder 3">
            <a:extLst>
              <a:ext uri="{FF2B5EF4-FFF2-40B4-BE49-F238E27FC236}">
                <a16:creationId xmlns:a16="http://schemas.microsoft.com/office/drawing/2014/main" id="{C01C4E39-88F5-2F42-9857-8435B858075A}"/>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BFC314D1-E905-834A-9568-9524F646B5DC}"/>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8C5E04B4-37E9-6A46-B65F-B75EC51821F7}"/>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39541446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8B066-26F2-1643-B268-26D53E80D4B7}"/>
              </a:ext>
            </a:extLst>
          </p:cNvPr>
          <p:cNvSpPr>
            <a:spLocks noGrp="1"/>
          </p:cNvSpPr>
          <p:nvPr>
            <p:ph type="title"/>
          </p:nvPr>
        </p:nvSpPr>
        <p:spPr/>
        <p:txBody>
          <a:bodyPr/>
          <a:lstStyle/>
          <a:p>
            <a:r>
              <a:rPr lang="en-US"/>
              <a:t>Click to edit Master title style</a:t>
            </a:r>
            <a:endParaRPr lang="da-DK"/>
          </a:p>
        </p:txBody>
      </p:sp>
      <p:sp>
        <p:nvSpPr>
          <p:cNvPr id="3" name="Content Placeholder 2">
            <a:extLst>
              <a:ext uri="{FF2B5EF4-FFF2-40B4-BE49-F238E27FC236}">
                <a16:creationId xmlns:a16="http://schemas.microsoft.com/office/drawing/2014/main" id="{AFDD1C3E-A084-6148-A380-944073BC683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4" name="Date Placeholder 3">
            <a:extLst>
              <a:ext uri="{FF2B5EF4-FFF2-40B4-BE49-F238E27FC236}">
                <a16:creationId xmlns:a16="http://schemas.microsoft.com/office/drawing/2014/main" id="{0F98F4FD-5453-2E45-A1E1-177E64F1F87C}"/>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5D7D0F5C-1A55-A645-A1C9-E74B32188316}"/>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0033DAF5-CB20-B04C-80C2-247505CCA3FC}"/>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101343544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p:cSld name="Title Page over Two Lines">
    <p:bg>
      <p:bgPr>
        <a:solidFill>
          <a:srgbClr val="191919"/>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2"/>
            <a:ext cx="8951844" cy="1590261"/>
          </a:xfrm>
        </p:spPr>
        <p:txBody>
          <a:bodyPr anchor="t">
            <a:noAutofit/>
          </a:bodyPr>
          <a:lstStyle>
            <a:lvl1pPr algn="l">
              <a:defRPr sz="6600">
                <a:solidFill>
                  <a:schemeClr val="bg1"/>
                </a:solidFill>
              </a:defRPr>
            </a:lvl1pPr>
          </a:lstStyle>
          <a:p>
            <a:r>
              <a:rPr lang="en-US" dirty="0"/>
              <a:t>PRESENTATION TITLE 66PT</a:t>
            </a:r>
            <a:br>
              <a:rPr lang="en-US" dirty="0"/>
            </a:br>
            <a:r>
              <a:rPr lang="en-US" dirty="0"/>
              <a:t>over two lines</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8"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2406332797"/>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cSld name="Title Page over One Line">
    <p:bg>
      <p:bgPr>
        <a:solidFill>
          <a:schemeClr val="tx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PRESENTATION TITLE 66PT</a:t>
            </a:r>
          </a:p>
        </p:txBody>
      </p:sp>
      <p:sp>
        <p:nvSpPr>
          <p:cNvPr id="3" name="Subtitle 2">
            <a:extLst>
              <a:ext uri="{FF2B5EF4-FFF2-40B4-BE49-F238E27FC236}">
                <a16:creationId xmlns:a16="http://schemas.microsoft.com/office/drawing/2014/main" id="{8C784384-FE13-1341-8928-68C637E4EB7B}"/>
              </a:ext>
            </a:extLst>
          </p:cNvPr>
          <p:cNvSpPr>
            <a:spLocks noGrp="1"/>
          </p:cNvSpPr>
          <p:nvPr>
            <p:ph type="subTitle" idx="1" hasCustomPrompt="1"/>
          </p:nvPr>
        </p:nvSpPr>
        <p:spPr>
          <a:xfrm>
            <a:off x="1716156" y="2385392"/>
            <a:ext cx="8951844" cy="708992"/>
          </a:xfrm>
        </p:spPr>
        <p:txBody>
          <a:bodyPr anchor="t">
            <a:noAutofit/>
          </a:bodyPr>
          <a:lstStyle>
            <a:lvl1pPr marL="0" indent="0" algn="l">
              <a:buNone/>
              <a:defRPr sz="4800" cap="all" spc="0" baseline="0">
                <a:solidFill>
                  <a:schemeClr val="bg1"/>
                </a:solidFill>
                <a:latin typeface="Impact" charset="0"/>
                <a:ea typeface="Impact" charset="0"/>
                <a:cs typeface="Impac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22"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3972559594"/>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p:cSld name="Title Page with map">
    <p:bg>
      <p:bgPr>
        <a:solidFill>
          <a:schemeClr val="tx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PRESENTATION TITLE 66PT</a:t>
            </a:r>
          </a:p>
        </p:txBody>
      </p:sp>
      <p:sp>
        <p:nvSpPr>
          <p:cNvPr id="3" name="Subtitle 2">
            <a:extLst>
              <a:ext uri="{FF2B5EF4-FFF2-40B4-BE49-F238E27FC236}">
                <a16:creationId xmlns:a16="http://schemas.microsoft.com/office/drawing/2014/main" id="{8C784384-FE13-1341-8928-68C637E4EB7B}"/>
              </a:ext>
            </a:extLst>
          </p:cNvPr>
          <p:cNvSpPr>
            <a:spLocks noGrp="1"/>
          </p:cNvSpPr>
          <p:nvPr>
            <p:ph type="subTitle" idx="1" hasCustomPrompt="1"/>
          </p:nvPr>
        </p:nvSpPr>
        <p:spPr>
          <a:xfrm>
            <a:off x="1716156" y="2385392"/>
            <a:ext cx="8951844" cy="708992"/>
          </a:xfrm>
        </p:spPr>
        <p:txBody>
          <a:bodyPr anchor="t">
            <a:noAutofit/>
          </a:bodyPr>
          <a:lstStyle>
            <a:lvl1pPr marL="0" indent="0" algn="l">
              <a:buNone/>
              <a:defRPr sz="4800" cap="all" spc="0" baseline="0">
                <a:solidFill>
                  <a:schemeClr val="bg1"/>
                </a:solidFill>
                <a:latin typeface="Impact" charset="0"/>
                <a:ea typeface="Impact" charset="0"/>
                <a:cs typeface="Impac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22"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3053934554"/>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Divider Black + Subtitle">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978463"/>
            <a:ext cx="8798896" cy="920417"/>
          </a:xfrm>
        </p:spPr>
        <p:txBody>
          <a:bodyPr vert="horz" lIns="0" tIns="0" rIns="0" bIns="0" rtlCol="0" anchor="t">
            <a:noAutofit/>
          </a:bodyPr>
          <a:lstStyle>
            <a:lvl1pPr>
              <a:defRPr lang="en-US" sz="6600" dirty="0">
                <a:solidFill>
                  <a:schemeClr val="bg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1219199" y="1794548"/>
            <a:ext cx="8798896" cy="612603"/>
          </a:xfrm>
        </p:spPr>
        <p:txBody>
          <a:bodyPr anchor="t">
            <a:noAutofit/>
          </a:bodyPr>
          <a:lstStyle>
            <a:lvl1pPr marL="0" indent="0" algn="l">
              <a:buNone/>
              <a:defRPr sz="4800" cap="all" baseline="0">
                <a:solidFill>
                  <a:schemeClr val="bg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10"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64BE46B-2491-D546-ADCF-4E7EEA578CDD}"/>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B29EDDF-B687-1B46-9A25-FDD1297A4A3B}"/>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B87267D-1E57-7D45-A2FB-3D1DC185AD65}"/>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80E867A-F631-7442-8451-541236347CCF}"/>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86C11E5-836E-6245-BCDE-6273F5DBBDEB}"/>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1D492CA-2051-4E45-A03B-32AC056E4249}"/>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EA57832-7873-9347-B8F5-DB8C5212A10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190EB55-DB35-8E4E-A778-18F676027B85}"/>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FA7B77A-D141-B041-95F5-CAA66BA7AD99}"/>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1FC8AFA-5A08-0247-84A9-058E51BA5867}"/>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EE2A8D2-DDAB-8F41-93E5-096BC99ABCF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A0835CC-8A6B-0549-8E90-58BBAECAF95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65E9D79-E0E8-384C-AC17-4FD98AB9F8CF}"/>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2495190851"/>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p:cSld name="Divider Black">
    <p:bg>
      <p:bgPr>
        <a:solidFill>
          <a:srgbClr val="19191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1486734"/>
            <a:ext cx="8798896" cy="920417"/>
          </a:xfrm>
        </p:spPr>
        <p:txBody>
          <a:bodyPr vert="horz" lIns="0" tIns="0" rIns="0" bIns="0" rtlCol="0" anchor="t">
            <a:noAutofit/>
          </a:bodyPr>
          <a:lstStyle>
            <a:lvl1pPr>
              <a:defRPr lang="en-US" sz="6600" dirty="0">
                <a:solidFill>
                  <a:schemeClr val="bg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64BE46B-2491-D546-ADCF-4E7EEA578CDD}"/>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EB29EDDF-B687-1B46-9A25-FDD1297A4A3B}"/>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B87267D-1E57-7D45-A2FB-3D1DC185AD65}"/>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80E867A-F631-7442-8451-541236347CCF}"/>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86C11E5-836E-6245-BCDE-6273F5DBBDEB}"/>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1D492CA-2051-4E45-A03B-32AC056E4249}"/>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EA57832-7873-9347-B8F5-DB8C5212A10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190EB55-DB35-8E4E-A778-18F676027B85}"/>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FA7B77A-D141-B041-95F5-CAA66BA7AD99}"/>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1FC8AFA-5A08-0247-84A9-058E51BA5867}"/>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EE2A8D2-DDAB-8F41-93E5-096BC99ABCF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A0835CC-8A6B-0549-8E90-58BBAECAF95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65E9D79-E0E8-384C-AC17-4FD98AB9F8CF}"/>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2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0"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1" name="Picture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2260351433"/>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ivider White + Subtitle">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07BFF3-20EE-5E42-9A50-D5118144F818}"/>
              </a:ext>
            </a:extLst>
          </p:cNvPr>
          <p:cNvSpPr>
            <a:spLocks noGrp="1"/>
          </p:cNvSpPr>
          <p:nvPr>
            <p:ph type="title" hasCustomPrompt="1"/>
          </p:nvPr>
        </p:nvSpPr>
        <p:spPr>
          <a:xfrm>
            <a:off x="1219199" y="978463"/>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EEAC34E7-0B50-9446-8BE2-B94FCD0AA301}"/>
              </a:ext>
            </a:extLst>
          </p:cNvPr>
          <p:cNvSpPr>
            <a:spLocks noGrp="1"/>
          </p:cNvSpPr>
          <p:nvPr>
            <p:ph type="subTitle" idx="1" hasCustomPrompt="1"/>
          </p:nvPr>
        </p:nvSpPr>
        <p:spPr>
          <a:xfrm>
            <a:off x="1219199" y="1794548"/>
            <a:ext cx="10746964"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58663964"/>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Divider Slide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1219199" y="1486734"/>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3352856717"/>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ivider White + Subtitle">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07BFF3-20EE-5E42-9A50-D5118144F818}"/>
              </a:ext>
            </a:extLst>
          </p:cNvPr>
          <p:cNvSpPr>
            <a:spLocks noGrp="1"/>
          </p:cNvSpPr>
          <p:nvPr>
            <p:ph type="title" hasCustomPrompt="1"/>
          </p:nvPr>
        </p:nvSpPr>
        <p:spPr>
          <a:xfrm>
            <a:off x="1219199" y="978463"/>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EEAC34E7-0B50-9446-8BE2-B94FCD0AA301}"/>
              </a:ext>
            </a:extLst>
          </p:cNvPr>
          <p:cNvSpPr>
            <a:spLocks noGrp="1"/>
          </p:cNvSpPr>
          <p:nvPr>
            <p:ph type="subTitle" idx="1" hasCustomPrompt="1"/>
          </p:nvPr>
        </p:nvSpPr>
        <p:spPr>
          <a:xfrm>
            <a:off x="1219199" y="1794548"/>
            <a:ext cx="10746964"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87916385"/>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Divider Slide + Image Bottom">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0" y="2852738"/>
            <a:ext cx="12192000" cy="4005262"/>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07BFF3-20EE-5E42-9A50-D5118144F818}"/>
              </a:ext>
            </a:extLst>
          </p:cNvPr>
          <p:cNvSpPr>
            <a:spLocks noGrp="1"/>
          </p:cNvSpPr>
          <p:nvPr>
            <p:ph type="title" hasCustomPrompt="1"/>
          </p:nvPr>
        </p:nvSpPr>
        <p:spPr>
          <a:xfrm>
            <a:off x="1219199" y="978463"/>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EEAC34E7-0B50-9446-8BE2-B94FCD0AA301}"/>
              </a:ext>
            </a:extLst>
          </p:cNvPr>
          <p:cNvSpPr>
            <a:spLocks noGrp="1"/>
          </p:cNvSpPr>
          <p:nvPr>
            <p:ph type="subTitle" idx="1" hasCustomPrompt="1"/>
          </p:nvPr>
        </p:nvSpPr>
        <p:spPr>
          <a:xfrm>
            <a:off x="1219199" y="1794548"/>
            <a:ext cx="10746964"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3547299738"/>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Divider Slide + Image Right">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9C2867-0D03-F847-8F9B-10B9F965E818}"/>
              </a:ext>
            </a:extLst>
          </p:cNvPr>
          <p:cNvSpPr>
            <a:spLocks noGrp="1"/>
          </p:cNvSpPr>
          <p:nvPr>
            <p:ph type="title" hasCustomPrompt="1"/>
          </p:nvPr>
        </p:nvSpPr>
        <p:spPr>
          <a:xfrm>
            <a:off x="1219199" y="978463"/>
            <a:ext cx="6510339"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24F9CA85-FA02-6B43-8C20-FA5FFDDC458D}"/>
              </a:ext>
            </a:extLst>
          </p:cNvPr>
          <p:cNvSpPr>
            <a:spLocks noGrp="1"/>
          </p:cNvSpPr>
          <p:nvPr>
            <p:ph type="subTitle" idx="1" hasCustomPrompt="1"/>
          </p:nvPr>
        </p:nvSpPr>
        <p:spPr>
          <a:xfrm>
            <a:off x="1219199" y="1794548"/>
            <a:ext cx="6510339"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121146988"/>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Divider Slide + Image Right II">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9C2867-0D03-F847-8F9B-10B9F965E818}"/>
              </a:ext>
            </a:extLst>
          </p:cNvPr>
          <p:cNvSpPr>
            <a:spLocks noGrp="1"/>
          </p:cNvSpPr>
          <p:nvPr>
            <p:ph type="title" hasCustomPrompt="1"/>
          </p:nvPr>
        </p:nvSpPr>
        <p:spPr>
          <a:xfrm>
            <a:off x="1219200" y="978463"/>
            <a:ext cx="5851072" cy="4328323"/>
          </a:xfrm>
        </p:spPr>
        <p:txBody>
          <a:bodyPr vert="horz" lIns="0" tIns="0" rIns="0" bIns="0" rtlCol="0" anchor="ctr">
            <a:noAutofit/>
          </a:bodyPr>
          <a:lstStyle>
            <a:lvl1pPr>
              <a:defRPr lang="en-US" sz="4000" b="1" cap="none" dirty="0">
                <a:solidFill>
                  <a:schemeClr val="tx1"/>
                </a:solidFill>
                <a:latin typeface="+mn-lt"/>
              </a:defRPr>
            </a:lvl1pPr>
          </a:lstStyle>
          <a:p>
            <a:pPr lvl="0"/>
            <a:r>
              <a:rPr lang="en-US" dirty="0"/>
              <a:t>Divider </a:t>
            </a:r>
            <a:r>
              <a:rPr lang="en-US"/>
              <a:t>title 40pt</a:t>
            </a:r>
            <a:endParaRPr lang="en-US" dirty="0"/>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584265901"/>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0A8D88-EFE5-BD4D-B021-87137DE9A6B1}"/>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3" name="Footer Placeholder 2">
            <a:extLst>
              <a:ext uri="{FF2B5EF4-FFF2-40B4-BE49-F238E27FC236}">
                <a16:creationId xmlns:a16="http://schemas.microsoft.com/office/drawing/2014/main" id="{76BE9668-A7C4-444E-95AA-A4903B5BD2F1}"/>
              </a:ext>
            </a:extLst>
          </p:cNvPr>
          <p:cNvSpPr>
            <a:spLocks noGrp="1"/>
          </p:cNvSpPr>
          <p:nvPr>
            <p:ph type="ftr" sz="quarter" idx="11"/>
          </p:nvPr>
        </p:nvSpPr>
        <p:spPr/>
        <p:txBody>
          <a:bodyPr>
            <a:noAutofit/>
          </a:bodyPr>
          <a:lstStyle/>
          <a:p>
            <a:endParaRPr lang="da-DK"/>
          </a:p>
        </p:txBody>
      </p:sp>
      <p:sp>
        <p:nvSpPr>
          <p:cNvPr id="4" name="Slide Number Placeholder 3">
            <a:extLst>
              <a:ext uri="{FF2B5EF4-FFF2-40B4-BE49-F238E27FC236}">
                <a16:creationId xmlns:a16="http://schemas.microsoft.com/office/drawing/2014/main" id="{24FA450B-686C-BC41-9B2B-4BC6956103B6}"/>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sp>
        <p:nvSpPr>
          <p:cNvPr id="15"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6"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1534872114"/>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17DC7A1-8F59-2849-9815-AD68B60E8E49}"/>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3DC59290-44ED-AA44-AD8A-44717CC5E388}"/>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F2A6C491-3071-FF48-A1AC-39B945B6BBAA}"/>
              </a:ext>
            </a:extLst>
          </p:cNvPr>
          <p:cNvSpPr>
            <a:spLocks noGrp="1"/>
          </p:cNvSpPr>
          <p:nvPr>
            <p:ph type="sldNum" sz="quarter" idx="12"/>
          </p:nvPr>
        </p:nvSpPr>
        <p:spPr/>
        <p:txBody>
          <a:bodyPr/>
          <a:lstStyle/>
          <a:p>
            <a:fld id="{3704A678-6755-7641-84FE-E34ADD9A8EDB}" type="slidenum">
              <a:rPr lang="da-DK" smtClean="0"/>
              <a:t>‹#›</a:t>
            </a:fld>
            <a:endParaRPr lang="da-DK"/>
          </a:p>
        </p:txBody>
      </p:sp>
      <p:sp>
        <p:nvSpPr>
          <p:cNvPr id="6" name="Title 5">
            <a:extLst>
              <a:ext uri="{FF2B5EF4-FFF2-40B4-BE49-F238E27FC236}">
                <a16:creationId xmlns:a16="http://schemas.microsoft.com/office/drawing/2014/main" id="{96444B9C-F014-834D-B51C-2DE9C1EEB340}"/>
              </a:ext>
            </a:extLst>
          </p:cNvPr>
          <p:cNvSpPr>
            <a:spLocks noGrp="1"/>
          </p:cNvSpPr>
          <p:nvPr>
            <p:ph type="title" hasCustomPrompt="1"/>
          </p:nvPr>
        </p:nvSpPr>
        <p:spPr/>
        <p:txBody>
          <a:bodyPr/>
          <a:lstStyle>
            <a:lvl1pPr>
              <a:defRPr/>
            </a:lvl1pPr>
          </a:lstStyle>
          <a:p>
            <a:r>
              <a:rPr lang="en-US" dirty="0"/>
              <a:t>Title 32pt</a:t>
            </a:r>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822232985"/>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itle + Subtitl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p:txBody>
          <a:bodyPr>
            <a:noAutofit/>
          </a:bodyPr>
          <a:lstStyle/>
          <a:p>
            <a:fld id="{3704A678-6755-7641-84FE-E34ADD9A8EDB}" type="slidenum">
              <a:rPr lang="da-DK" smtClean="0"/>
              <a:t>‹#›</a:t>
            </a:fld>
            <a:endParaRPr lang="da-DK"/>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9793946" cy="415592"/>
          </a:xfrm>
        </p:spPr>
        <p:txBody>
          <a:bodyPr>
            <a:noAutofit/>
          </a:bodyPr>
          <a:lstStyle>
            <a:lvl1pPr>
              <a:defRPr/>
            </a:lvl1pPr>
          </a:lstStyle>
          <a:p>
            <a:r>
              <a:rPr lang="en-US" dirty="0"/>
              <a:t>Title 32pt</a:t>
            </a:r>
          </a:p>
        </p:txBody>
      </p:sp>
      <p:sp>
        <p:nvSpPr>
          <p:cNvPr id="20"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9794016"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869464275"/>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 Subtitle +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5051D-B976-FB48-BE2B-D8B3DF04A044}"/>
              </a:ext>
            </a:extLst>
          </p:cNvPr>
          <p:cNvSpPr>
            <a:spLocks noGrp="1"/>
          </p:cNvSpPr>
          <p:nvPr>
            <p:ph type="title" hasCustomPrompt="1"/>
          </p:nvPr>
        </p:nvSpPr>
        <p:spPr>
          <a:xfrm>
            <a:off x="229012" y="770271"/>
            <a:ext cx="3914499" cy="1028195"/>
          </a:xfrm>
        </p:spPr>
        <p:txBody>
          <a:bodyPr>
            <a:noAutofit/>
          </a:bodyPr>
          <a:lstStyle>
            <a:lvl1pPr>
              <a:defRPr/>
            </a:lvl1pPr>
          </a:lstStyle>
          <a:p>
            <a:r>
              <a:rPr lang="en-US" dirty="0"/>
              <a:t>Title 32pt</a:t>
            </a:r>
          </a:p>
        </p:txBody>
      </p:sp>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17" name="Subtitle 2">
            <a:extLst>
              <a:ext uri="{FF2B5EF4-FFF2-40B4-BE49-F238E27FC236}">
                <a16:creationId xmlns:a16="http://schemas.microsoft.com/office/drawing/2014/main" id="{0ABFD0C7-DC3E-EA4C-9B3C-665720DF62B8}"/>
              </a:ext>
            </a:extLst>
          </p:cNvPr>
          <p:cNvSpPr>
            <a:spLocks noGrp="1"/>
          </p:cNvSpPr>
          <p:nvPr>
            <p:ph type="subTitle" idx="1" hasCustomPrompt="1"/>
          </p:nvPr>
        </p:nvSpPr>
        <p:spPr>
          <a:xfrm>
            <a:off x="228942" y="1727779"/>
            <a:ext cx="5853806"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
        <p:nvSpPr>
          <p:cNvPr id="16" name="Content Placeholder 2">
            <a:extLst>
              <a:ext uri="{FF2B5EF4-FFF2-40B4-BE49-F238E27FC236}">
                <a16:creationId xmlns:a16="http://schemas.microsoft.com/office/drawing/2014/main" id="{7E06C4AE-B424-AD4A-827D-BEE52A9D1F52}"/>
              </a:ext>
            </a:extLst>
          </p:cNvPr>
          <p:cNvSpPr>
            <a:spLocks noGrp="1"/>
          </p:cNvSpPr>
          <p:nvPr>
            <p:ph idx="17" hasCustomPrompt="1"/>
          </p:nvPr>
        </p:nvSpPr>
        <p:spPr>
          <a:xfrm>
            <a:off x="1208430" y="3427255"/>
            <a:ext cx="3447332" cy="2749708"/>
          </a:xfrm>
        </p:spPr>
        <p:txBody>
          <a:bodyPr>
            <a:noAutofit/>
          </a:bodyPr>
          <a:lstStyle>
            <a:lvl1pPr marL="0" indent="0">
              <a:buNone/>
              <a:defRPr b="0"/>
            </a:lvl1pPr>
            <a:lvl2pPr marL="457200" indent="0">
              <a:buNone/>
              <a:defRPr b="0"/>
            </a:lvl2pPr>
            <a:lvl3pPr marL="914400" indent="0">
              <a:buNone/>
              <a:defRPr b="0"/>
            </a:lvl3pPr>
            <a:lvl4pPr marL="1371600" indent="0">
              <a:buNone/>
              <a:defRPr b="0"/>
            </a:lvl4pPr>
            <a:lvl5pPr marL="1828800" indent="0">
              <a:buNone/>
              <a:defRPr b="0"/>
            </a:lvl5p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1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9"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123136718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Title + Subtitle + Bullets">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18"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9"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0" y="275262"/>
            <a:ext cx="1952489"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0" name="Text Placeholder 6">
            <a:extLst>
              <a:ext uri="{FF2B5EF4-FFF2-40B4-BE49-F238E27FC236}">
                <a16:creationId xmlns:a16="http://schemas.microsoft.com/office/drawing/2014/main" id="{86CC5F5F-2C86-EB4B-A868-E5D041D1522D}"/>
              </a:ext>
            </a:extLst>
          </p:cNvPr>
          <p:cNvSpPr>
            <a:spLocks noGrp="1"/>
          </p:cNvSpPr>
          <p:nvPr>
            <p:ph type="body" sz="quarter" idx="17" hasCustomPrompt="1"/>
          </p:nvPr>
        </p:nvSpPr>
        <p:spPr>
          <a:xfrm>
            <a:off x="1208430" y="2718707"/>
            <a:ext cx="3922370" cy="3478893"/>
          </a:xfrm>
        </p:spPr>
        <p:txBody>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11"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12"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24pt</a:t>
            </a:r>
            <a:endParaRPr lang="en-US" dirty="0"/>
          </a:p>
        </p:txBody>
      </p:sp>
    </p:spTree>
    <p:extLst>
      <p:ext uri="{BB962C8B-B14F-4D97-AF65-F5344CB8AC3E}">
        <p14:creationId xmlns:p14="http://schemas.microsoft.com/office/powerpoint/2010/main" val="417292356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ivider Slide + Image Bottom">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0" y="2852738"/>
            <a:ext cx="12192000" cy="4005262"/>
          </a:xfrm>
        </p:spPr>
        <p:txBody>
          <a:bodyPr>
            <a:normAutofit/>
          </a:bodyPr>
          <a:lstStyle>
            <a:lvl1pPr marL="0" indent="0">
              <a:buNone/>
              <a:defRPr sz="1050">
                <a:solidFill>
                  <a:schemeClr val="accent4"/>
                </a:solidFill>
              </a:defRPr>
            </a:lvl1pPr>
          </a:lstStyle>
          <a:p>
            <a:r>
              <a:rPr lang="en-US"/>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32695A8-92FD-E941-85EF-405E625D44F1}"/>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07BFF3-20EE-5E42-9A50-D5118144F818}"/>
              </a:ext>
            </a:extLst>
          </p:cNvPr>
          <p:cNvSpPr>
            <a:spLocks noGrp="1"/>
          </p:cNvSpPr>
          <p:nvPr>
            <p:ph type="title" hasCustomPrompt="1"/>
          </p:nvPr>
        </p:nvSpPr>
        <p:spPr>
          <a:xfrm>
            <a:off x="1219199" y="978463"/>
            <a:ext cx="10746964"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EEAC34E7-0B50-9446-8BE2-B94FCD0AA301}"/>
              </a:ext>
            </a:extLst>
          </p:cNvPr>
          <p:cNvSpPr>
            <a:spLocks noGrp="1"/>
          </p:cNvSpPr>
          <p:nvPr>
            <p:ph type="subTitle" idx="1" hasCustomPrompt="1"/>
          </p:nvPr>
        </p:nvSpPr>
        <p:spPr>
          <a:xfrm>
            <a:off x="1219199" y="1794548"/>
            <a:ext cx="10746964"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4046912443"/>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Title and Content II">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2113156"/>
            <a:ext cx="4894658" cy="4063807"/>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9"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500"/>
          </a:xfrm>
        </p:spPr>
        <p:txBody>
          <a:bodyPr>
            <a:noAutofit/>
          </a:bodyPr>
          <a:lstStyle/>
          <a:p>
            <a:fld id="{05AC92C3-5BA5-8941-AD0A-A108ADEEF361}" type="datetimeFigureOut">
              <a:rPr lang="da-DK" smtClean="0"/>
              <a:t>29/03/2019</a:t>
            </a:fld>
            <a:endParaRPr lang="da-DK"/>
          </a:p>
        </p:txBody>
      </p:sp>
    </p:spTree>
    <p:extLst>
      <p:ext uri="{BB962C8B-B14F-4D97-AF65-F5344CB8AC3E}">
        <p14:creationId xmlns:p14="http://schemas.microsoft.com/office/powerpoint/2010/main" val="682435286"/>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D30C481-AFCB-5D4B-A9B6-1F3FF3F3BECE}"/>
              </a:ext>
            </a:extLst>
          </p:cNvPr>
          <p:cNvSpPr/>
          <p:nvPr/>
        </p:nvSpPr>
        <p:spPr>
          <a:xfrm>
            <a:off x="8048490" y="521472"/>
            <a:ext cx="4143510" cy="633652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2113156"/>
            <a:ext cx="4894658" cy="4063807"/>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4" name="Content Placeholder 2">
            <a:extLst>
              <a:ext uri="{FF2B5EF4-FFF2-40B4-BE49-F238E27FC236}">
                <a16:creationId xmlns:a16="http://schemas.microsoft.com/office/drawing/2014/main" id="{6D2E8976-D4A0-FD4F-8AD9-EC9EA6579C4E}"/>
              </a:ext>
            </a:extLst>
          </p:cNvPr>
          <p:cNvSpPr>
            <a:spLocks noGrp="1"/>
          </p:cNvSpPr>
          <p:nvPr>
            <p:ph idx="17" hasCustomPrompt="1"/>
          </p:nvPr>
        </p:nvSpPr>
        <p:spPr>
          <a:xfrm>
            <a:off x="8931349" y="1509838"/>
            <a:ext cx="2974174" cy="4667126"/>
          </a:xfrm>
        </p:spPr>
        <p:txBody>
          <a:bodyPr>
            <a:noAutofit/>
          </a:bodyPr>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9" name="Text Placeholder 8">
            <a:extLst>
              <a:ext uri="{FF2B5EF4-FFF2-40B4-BE49-F238E27FC236}">
                <a16:creationId xmlns:a16="http://schemas.microsoft.com/office/drawing/2014/main" id="{11887E16-0E03-6F45-95A7-7D84225939ED}"/>
              </a:ext>
            </a:extLst>
          </p:cNvPr>
          <p:cNvSpPr>
            <a:spLocks noGrp="1"/>
          </p:cNvSpPr>
          <p:nvPr>
            <p:ph type="body" sz="quarter" idx="18" hasCustomPrompt="1"/>
          </p:nvPr>
        </p:nvSpPr>
        <p:spPr>
          <a:xfrm>
            <a:off x="8334968" y="770271"/>
            <a:ext cx="3570555" cy="555255"/>
          </a:xfrm>
        </p:spPr>
        <p:txBody>
          <a:bodyPr/>
          <a:lstStyle>
            <a:lvl1pPr marL="0" indent="0">
              <a:buNone/>
              <a:defRPr sz="1400" cap="all" baseline="0">
                <a:solidFill>
                  <a:schemeClr val="accent1"/>
                </a:solidFill>
                <a:latin typeface="Impact" panose="020B0806030902050204" pitchFamily="34" charset="0"/>
              </a:defRPr>
            </a:lvl1pPr>
            <a:lvl2pPr marL="457200" indent="0">
              <a:buNone/>
              <a:defRPr/>
            </a:lvl2pPr>
          </a:lstStyle>
          <a:p>
            <a:pPr lvl="0"/>
            <a:r>
              <a:rPr lang="en-US" dirty="0"/>
              <a:t>Subtitle</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20"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2"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3"/>
            <a:ext cx="1787318" cy="138498"/>
          </a:xfrm>
        </p:spPr>
        <p:txBody>
          <a:bodyPr>
            <a:noAutofit/>
          </a:bodyPr>
          <a:lstStyle/>
          <a:p>
            <a:fld id="{05AC92C3-5BA5-8941-AD0A-A108ADEEF361}" type="datetimeFigureOut">
              <a:rPr lang="da-DK" smtClean="0"/>
              <a:t>29/03/2019</a:t>
            </a:fld>
            <a:endParaRPr lang="da-DK"/>
          </a:p>
        </p:txBody>
      </p:sp>
    </p:spTree>
    <p:extLst>
      <p:ext uri="{BB962C8B-B14F-4D97-AF65-F5344CB8AC3E}">
        <p14:creationId xmlns:p14="http://schemas.microsoft.com/office/powerpoint/2010/main" val="288888072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Title and 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031FD-715B-044A-9219-C601762E69B5}"/>
              </a:ext>
            </a:extLst>
          </p:cNvPr>
          <p:cNvSpPr>
            <a:spLocks noGrp="1"/>
          </p:cNvSpPr>
          <p:nvPr>
            <p:ph type="title" hasCustomPrompt="1"/>
          </p:nvPr>
        </p:nvSpPr>
        <p:spPr>
          <a:xfrm>
            <a:off x="229012" y="770271"/>
            <a:ext cx="6841883" cy="920417"/>
          </a:xfrm>
        </p:spPr>
        <p:txBody>
          <a:bodyPr>
            <a:noAutofit/>
          </a:bodyPr>
          <a:lstStyle>
            <a:lvl1pPr>
              <a:defRPr/>
            </a:lvl1pPr>
          </a:lstStyle>
          <a:p>
            <a:r>
              <a:rPr lang="en-US" dirty="0"/>
              <a:t>Title 32pt</a:t>
            </a:r>
          </a:p>
        </p:txBody>
      </p:sp>
      <p:sp>
        <p:nvSpPr>
          <p:cNvPr id="3" name="Content Placeholder 2">
            <a:extLst>
              <a:ext uri="{FF2B5EF4-FFF2-40B4-BE49-F238E27FC236}">
                <a16:creationId xmlns:a16="http://schemas.microsoft.com/office/drawing/2014/main" id="{A3A1B3EA-C717-8249-85C1-B2D57304B4BB}"/>
              </a:ext>
            </a:extLst>
          </p:cNvPr>
          <p:cNvSpPr>
            <a:spLocks noGrp="1"/>
          </p:cNvSpPr>
          <p:nvPr>
            <p:ph idx="1" hasCustomPrompt="1"/>
          </p:nvPr>
        </p:nvSpPr>
        <p:spPr>
          <a:xfrm>
            <a:off x="1208431" y="1893094"/>
            <a:ext cx="4894658" cy="4283869"/>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
        <p:nvSpPr>
          <p:cNvPr id="5" name="Footer Placeholder 4">
            <a:extLst>
              <a:ext uri="{FF2B5EF4-FFF2-40B4-BE49-F238E27FC236}">
                <a16:creationId xmlns:a16="http://schemas.microsoft.com/office/drawing/2014/main" id="{AE9A3C46-5C9A-E64B-9BA5-B495832784D2}"/>
              </a:ext>
            </a:extLst>
          </p:cNvPr>
          <p:cNvSpPr>
            <a:spLocks noGrp="1"/>
          </p:cNvSpPr>
          <p:nvPr>
            <p:ph type="ftr" sz="quarter" idx="11"/>
          </p:nvPr>
        </p:nvSpPr>
        <p:spPr/>
        <p:txBody>
          <a:bodyPr>
            <a:noAutofit/>
          </a:bodyPr>
          <a:lstStyle/>
          <a:p>
            <a:endParaRPr lang="da-DK"/>
          </a:p>
        </p:txBody>
      </p:sp>
      <p:sp>
        <p:nvSpPr>
          <p:cNvPr id="6" name="Slide Number Placeholder 5">
            <a:extLst>
              <a:ext uri="{FF2B5EF4-FFF2-40B4-BE49-F238E27FC236}">
                <a16:creationId xmlns:a16="http://schemas.microsoft.com/office/drawing/2014/main" id="{1A264FD4-30AA-FE48-AAB5-085CA0796E68}"/>
              </a:ext>
            </a:extLst>
          </p:cNvPr>
          <p:cNvSpPr>
            <a:spLocks noGrp="1"/>
          </p:cNvSpPr>
          <p:nvPr>
            <p:ph type="sldNum" sz="quarter" idx="12"/>
          </p:nvPr>
        </p:nvSpPr>
        <p:spPr>
          <a:xfrm>
            <a:off x="11515175" y="275262"/>
            <a:ext cx="167868" cy="138499"/>
          </a:xfrm>
        </p:spPr>
        <p:txBody>
          <a:bodyPr>
            <a:noAutofit/>
          </a:bodyPr>
          <a:lstStyle>
            <a:lvl1pPr>
              <a:defRPr sz="900"/>
            </a:lvl1pPr>
          </a:lstStyle>
          <a:p>
            <a:fld id="{3704A678-6755-7641-84FE-E34ADD9A8EDB}" type="slidenum">
              <a:rPr lang="da-DK" smtClean="0"/>
              <a:t>‹#›</a:t>
            </a:fld>
            <a:endParaRPr lang="da-DK"/>
          </a:p>
        </p:txBody>
      </p:sp>
      <p:sp>
        <p:nvSpPr>
          <p:cNvPr id="1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4"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9"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10" name="Content Placeholder 2">
            <a:extLst>
              <a:ext uri="{FF2B5EF4-FFF2-40B4-BE49-F238E27FC236}">
                <a16:creationId xmlns:a16="http://schemas.microsoft.com/office/drawing/2014/main" id="{A3A1B3EA-C717-8249-85C1-B2D57304B4BB}"/>
              </a:ext>
            </a:extLst>
          </p:cNvPr>
          <p:cNvSpPr>
            <a:spLocks noGrp="1"/>
          </p:cNvSpPr>
          <p:nvPr>
            <p:ph idx="16" hasCustomPrompt="1"/>
          </p:nvPr>
        </p:nvSpPr>
        <p:spPr>
          <a:xfrm>
            <a:off x="7070895" y="1897179"/>
            <a:ext cx="4894658" cy="4283869"/>
          </a:xfrm>
        </p:spPr>
        <p:txBody>
          <a:bodyPr>
            <a:noAutofit/>
          </a:bodyPr>
          <a:lstStyle/>
          <a:p>
            <a:pPr lvl="0"/>
            <a:r>
              <a:rPr lang="en-US" dirty="0"/>
              <a:t>Body text 12pt</a:t>
            </a:r>
          </a:p>
          <a:p>
            <a:pPr lvl="1"/>
            <a:r>
              <a:rPr lang="en-US" dirty="0"/>
              <a:t>Second level 11pt</a:t>
            </a:r>
          </a:p>
          <a:p>
            <a:pPr lvl="2"/>
            <a:r>
              <a:rPr lang="en-US" dirty="0"/>
              <a:t>Third level 10.5pt</a:t>
            </a:r>
          </a:p>
          <a:p>
            <a:pPr lvl="3"/>
            <a:r>
              <a:rPr lang="en-US" dirty="0"/>
              <a:t>Fourth level 10pt</a:t>
            </a:r>
          </a:p>
          <a:p>
            <a:pPr lvl="4"/>
            <a:r>
              <a:rPr lang="en-US" dirty="0"/>
              <a:t>Fifth level 10pt</a:t>
            </a:r>
          </a:p>
        </p:txBody>
      </p:sp>
    </p:spTree>
    <p:extLst>
      <p:ext uri="{BB962C8B-B14F-4D97-AF65-F5344CB8AC3E}">
        <p14:creationId xmlns:p14="http://schemas.microsoft.com/office/powerpoint/2010/main" val="254708333"/>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Title + Subtitle + Text +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7" name="Text Placeholder 6">
            <a:extLst>
              <a:ext uri="{FF2B5EF4-FFF2-40B4-BE49-F238E27FC236}">
                <a16:creationId xmlns:a16="http://schemas.microsoft.com/office/drawing/2014/main" id="{86CC5F5F-2C86-EB4B-A868-E5D041D1522D}"/>
              </a:ext>
            </a:extLst>
          </p:cNvPr>
          <p:cNvSpPr>
            <a:spLocks noGrp="1"/>
          </p:cNvSpPr>
          <p:nvPr>
            <p:ph type="body" sz="quarter" idx="17"/>
          </p:nvPr>
        </p:nvSpPr>
        <p:spPr>
          <a:xfrm>
            <a:off x="1208430" y="2931665"/>
            <a:ext cx="3922370" cy="32659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Picture Placeholder 16">
            <a:extLst>
              <a:ext uri="{FF2B5EF4-FFF2-40B4-BE49-F238E27FC236}">
                <a16:creationId xmlns:a16="http://schemas.microsoft.com/office/drawing/2014/main" id="{73FE1E9B-73A4-CB41-89C6-7AB10074893D}"/>
              </a:ext>
            </a:extLst>
          </p:cNvPr>
          <p:cNvSpPr>
            <a:spLocks noGrp="1"/>
          </p:cNvSpPr>
          <p:nvPr>
            <p:ph type="pic" sz="quarter" idx="18" hasCustomPrompt="1"/>
          </p:nvPr>
        </p:nvSpPr>
        <p:spPr>
          <a:xfrm>
            <a:off x="6096000" y="2931665"/>
            <a:ext cx="4890760" cy="3175969"/>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20"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24pt</a:t>
            </a:r>
            <a:endParaRPr lang="en-US" dirty="0"/>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2436354853"/>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Title + Subtitle + Text + Image II">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p>
            <a:fld id="{3704A678-6755-7641-84FE-E34ADD9A8EDB}" type="slidenum">
              <a:rPr lang="da-DK" smtClean="0"/>
              <a:t>‹#›</a:t>
            </a:fld>
            <a:endParaRPr lang="da-DK"/>
          </a:p>
        </p:txBody>
      </p:sp>
      <p:sp>
        <p:nvSpPr>
          <p:cNvPr id="7" name="Text Placeholder 6">
            <a:extLst>
              <a:ext uri="{FF2B5EF4-FFF2-40B4-BE49-F238E27FC236}">
                <a16:creationId xmlns:a16="http://schemas.microsoft.com/office/drawing/2014/main" id="{86CC5F5F-2C86-EB4B-A868-E5D041D1522D}"/>
              </a:ext>
            </a:extLst>
          </p:cNvPr>
          <p:cNvSpPr>
            <a:spLocks noGrp="1"/>
          </p:cNvSpPr>
          <p:nvPr>
            <p:ph type="body" sz="quarter" idx="17"/>
          </p:nvPr>
        </p:nvSpPr>
        <p:spPr>
          <a:xfrm>
            <a:off x="1193799" y="1542375"/>
            <a:ext cx="5901267" cy="4655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a:extLst>
              <a:ext uri="{FF2B5EF4-FFF2-40B4-BE49-F238E27FC236}">
                <a16:creationId xmlns:a16="http://schemas.microsoft.com/office/drawing/2014/main" id="{5C87586A-2C70-AC4E-A18C-483A9C36FEB0}"/>
              </a:ext>
            </a:extLst>
          </p:cNvPr>
          <p:cNvSpPr>
            <a:spLocks noGrp="1"/>
          </p:cNvSpPr>
          <p:nvPr>
            <p:ph type="title" hasCustomPrompt="1"/>
          </p:nvPr>
        </p:nvSpPr>
        <p:spPr>
          <a:xfrm>
            <a:off x="229012" y="770272"/>
            <a:ext cx="6866055" cy="415592"/>
          </a:xfrm>
        </p:spPr>
        <p:txBody>
          <a:bodyPr>
            <a:noAutofit/>
          </a:bodyPr>
          <a:lstStyle>
            <a:lvl1pPr>
              <a:defRPr/>
            </a:lvl1pPr>
          </a:lstStyle>
          <a:p>
            <a:r>
              <a:rPr lang="en-US" dirty="0"/>
              <a:t>Title 32pt</a:t>
            </a:r>
          </a:p>
        </p:txBody>
      </p:sp>
      <p:sp>
        <p:nvSpPr>
          <p:cNvPr id="16"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17"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11" name="Picture Placeholder 16">
            <a:extLst>
              <a:ext uri="{FF2B5EF4-FFF2-40B4-BE49-F238E27FC236}">
                <a16:creationId xmlns:a16="http://schemas.microsoft.com/office/drawing/2014/main" id="{D7FB671B-D034-3742-AD9E-60BDFB0E6CE1}"/>
              </a:ext>
            </a:extLst>
          </p:cNvPr>
          <p:cNvSpPr>
            <a:spLocks noGrp="1"/>
          </p:cNvSpPr>
          <p:nvPr>
            <p:ph type="pic" sz="quarter" idx="18"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dirty="0"/>
              <a:t>Copy and paste image or click icon to insert from folder</a:t>
            </a:r>
          </a:p>
        </p:txBody>
      </p:sp>
    </p:spTree>
    <p:extLst>
      <p:ext uri="{BB962C8B-B14F-4D97-AF65-F5344CB8AC3E}">
        <p14:creationId xmlns:p14="http://schemas.microsoft.com/office/powerpoint/2010/main" val="3856960118"/>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Title + Subtitle + 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5051D-B976-FB48-BE2B-D8B3DF04A044}"/>
              </a:ext>
            </a:extLst>
          </p:cNvPr>
          <p:cNvSpPr>
            <a:spLocks noGrp="1"/>
          </p:cNvSpPr>
          <p:nvPr>
            <p:ph type="title" hasCustomPrompt="1"/>
          </p:nvPr>
        </p:nvSpPr>
        <p:spPr>
          <a:xfrm>
            <a:off x="229012" y="770272"/>
            <a:ext cx="8798896" cy="415592"/>
          </a:xfrm>
        </p:spPr>
        <p:txBody>
          <a:bodyPr>
            <a:noAutofit/>
          </a:bodyPr>
          <a:lstStyle>
            <a:lvl1pPr>
              <a:defRPr/>
            </a:lvl1pPr>
          </a:lstStyle>
          <a:p>
            <a:r>
              <a:rPr lang="en-US" dirty="0"/>
              <a:t>Title 32pt</a:t>
            </a:r>
          </a:p>
        </p:txBody>
      </p:sp>
      <p:sp>
        <p:nvSpPr>
          <p:cNvPr id="3" name="Date Placeholder 2">
            <a:extLst>
              <a:ext uri="{FF2B5EF4-FFF2-40B4-BE49-F238E27FC236}">
                <a16:creationId xmlns:a16="http://schemas.microsoft.com/office/drawing/2014/main" id="{0FF2079C-102B-D842-A2E4-D21CCDD6A063}"/>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AC18D045-BE62-614D-8EEF-93509D0C886C}"/>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87330551-6C54-3348-8BA0-45D0A67B10A6}"/>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sp>
        <p:nvSpPr>
          <p:cNvPr id="10" name="Text Placeholder 9">
            <a:extLst>
              <a:ext uri="{FF2B5EF4-FFF2-40B4-BE49-F238E27FC236}">
                <a16:creationId xmlns:a16="http://schemas.microsoft.com/office/drawing/2014/main" id="{92601B0D-15A4-FD42-8A92-8CD6C773AD5B}"/>
              </a:ext>
            </a:extLst>
          </p:cNvPr>
          <p:cNvSpPr>
            <a:spLocks noGrp="1"/>
          </p:cNvSpPr>
          <p:nvPr>
            <p:ph type="body" sz="quarter" idx="17" hasCustomPrompt="1"/>
          </p:nvPr>
        </p:nvSpPr>
        <p:spPr>
          <a:xfrm>
            <a:off x="3171825" y="1798638"/>
            <a:ext cx="2829720"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6" name="Text Placeholder 9">
            <a:extLst>
              <a:ext uri="{FF2B5EF4-FFF2-40B4-BE49-F238E27FC236}">
                <a16:creationId xmlns:a16="http://schemas.microsoft.com/office/drawing/2014/main" id="{88CCDF09-7916-BB45-9D01-0C851BC765F0}"/>
              </a:ext>
            </a:extLst>
          </p:cNvPr>
          <p:cNvSpPr>
            <a:spLocks noGrp="1"/>
          </p:cNvSpPr>
          <p:nvPr>
            <p:ph type="body" sz="quarter" idx="18" hasCustomPrompt="1"/>
          </p:nvPr>
        </p:nvSpPr>
        <p:spPr>
          <a:xfrm>
            <a:off x="6092825" y="1798638"/>
            <a:ext cx="2821782"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8" name="Text Placeholder 9">
            <a:extLst>
              <a:ext uri="{FF2B5EF4-FFF2-40B4-BE49-F238E27FC236}">
                <a16:creationId xmlns:a16="http://schemas.microsoft.com/office/drawing/2014/main" id="{45728B01-2251-5045-AD72-1FB141D0F8F6}"/>
              </a:ext>
            </a:extLst>
          </p:cNvPr>
          <p:cNvSpPr>
            <a:spLocks noGrp="1"/>
          </p:cNvSpPr>
          <p:nvPr>
            <p:ph type="body" sz="quarter" idx="19" hasCustomPrompt="1"/>
          </p:nvPr>
        </p:nvSpPr>
        <p:spPr>
          <a:xfrm>
            <a:off x="9027907" y="1798638"/>
            <a:ext cx="2847045" cy="230187"/>
          </a:xfrm>
        </p:spPr>
        <p:txBody>
          <a:bodyPr/>
          <a:lstStyle>
            <a:lvl1pPr marL="0" indent="0">
              <a:buNone/>
              <a:defRPr cap="all" baseline="0">
                <a:latin typeface="Impact" panose="020B0806030902050204" pitchFamily="34" charset="0"/>
              </a:defRPr>
            </a:lvl1pPr>
            <a:lvl2pPr marL="457200" indent="0">
              <a:buNone/>
              <a:defRPr cap="all" baseline="0"/>
            </a:lvl2pPr>
            <a:lvl3pPr marL="914400" indent="0">
              <a:buNone/>
              <a:defRPr cap="all" baseline="0"/>
            </a:lvl3pPr>
            <a:lvl4pPr marL="1371600" indent="0">
              <a:buNone/>
              <a:defRPr cap="all" baseline="0"/>
            </a:lvl4pPr>
            <a:lvl5pPr marL="1828800" indent="0">
              <a:buNone/>
              <a:defRPr cap="all" baseline="0"/>
            </a:lvl5pPr>
          </a:lstStyle>
          <a:p>
            <a:pPr lvl="0"/>
            <a:r>
              <a:rPr lang="en-US" dirty="0"/>
              <a:t>month</a:t>
            </a:r>
          </a:p>
        </p:txBody>
      </p:sp>
      <p:sp>
        <p:nvSpPr>
          <p:cNvPr id="19" name="Picture Placeholder 16">
            <a:extLst>
              <a:ext uri="{FF2B5EF4-FFF2-40B4-BE49-F238E27FC236}">
                <a16:creationId xmlns:a16="http://schemas.microsoft.com/office/drawing/2014/main" id="{A090DD44-D7B9-6845-B356-B39212F8030C}"/>
              </a:ext>
            </a:extLst>
          </p:cNvPr>
          <p:cNvSpPr>
            <a:spLocks noGrp="1"/>
          </p:cNvSpPr>
          <p:nvPr>
            <p:ph type="pic" sz="quarter" idx="20" hasCustomPrompt="1"/>
          </p:nvPr>
        </p:nvSpPr>
        <p:spPr>
          <a:xfrm>
            <a:off x="3171825" y="2114550"/>
            <a:ext cx="2829720" cy="1400175"/>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sp>
        <p:nvSpPr>
          <p:cNvPr id="20" name="Picture Placeholder 16">
            <a:extLst>
              <a:ext uri="{FF2B5EF4-FFF2-40B4-BE49-F238E27FC236}">
                <a16:creationId xmlns:a16="http://schemas.microsoft.com/office/drawing/2014/main" id="{14327810-0C6F-0A4C-82B8-3348F4209F43}"/>
              </a:ext>
            </a:extLst>
          </p:cNvPr>
          <p:cNvSpPr>
            <a:spLocks noGrp="1"/>
          </p:cNvSpPr>
          <p:nvPr>
            <p:ph type="pic" sz="quarter" idx="21" hasCustomPrompt="1"/>
          </p:nvPr>
        </p:nvSpPr>
        <p:spPr>
          <a:xfrm>
            <a:off x="6096000" y="2114549"/>
            <a:ext cx="2821782" cy="1400175"/>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sp>
        <p:nvSpPr>
          <p:cNvPr id="21" name="Picture Placeholder 16">
            <a:extLst>
              <a:ext uri="{FF2B5EF4-FFF2-40B4-BE49-F238E27FC236}">
                <a16:creationId xmlns:a16="http://schemas.microsoft.com/office/drawing/2014/main" id="{DB20874E-842A-ED4D-B1CC-A3894AC6AEB6}"/>
              </a:ext>
            </a:extLst>
          </p:cNvPr>
          <p:cNvSpPr>
            <a:spLocks noGrp="1"/>
          </p:cNvSpPr>
          <p:nvPr>
            <p:ph type="pic" sz="quarter" idx="22" hasCustomPrompt="1"/>
          </p:nvPr>
        </p:nvSpPr>
        <p:spPr>
          <a:xfrm>
            <a:off x="9027908" y="2111468"/>
            <a:ext cx="2821782" cy="1400175"/>
          </a:xfrm>
        </p:spPr>
        <p:txBody>
          <a:bodyPr>
            <a:normAutofit/>
          </a:bodyPr>
          <a:lstStyle>
            <a:lvl1pPr marL="0" indent="0">
              <a:buNone/>
              <a:defRPr sz="1050">
                <a:solidFill>
                  <a:schemeClr val="accent4"/>
                </a:solidFill>
              </a:defRPr>
            </a:lvl1pPr>
          </a:lstStyle>
          <a:p>
            <a:r>
              <a:rPr lang="en-US" dirty="0"/>
              <a:t>Copy and paste image or click icon to insert from folder</a:t>
            </a:r>
          </a:p>
        </p:txBody>
      </p:sp>
      <p:sp>
        <p:nvSpPr>
          <p:cNvPr id="22"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2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
        <p:nvSpPr>
          <p:cNvPr id="24" name="Subtitle 2">
            <a:extLst>
              <a:ext uri="{FF2B5EF4-FFF2-40B4-BE49-F238E27FC236}">
                <a16:creationId xmlns:a16="http://schemas.microsoft.com/office/drawing/2014/main" id="{5A624201-E1BD-464D-A580-C012B2329318}"/>
              </a:ext>
            </a:extLst>
          </p:cNvPr>
          <p:cNvSpPr>
            <a:spLocks noGrp="1"/>
          </p:cNvSpPr>
          <p:nvPr>
            <p:ph type="subTitle" idx="1" hasCustomPrompt="1"/>
          </p:nvPr>
        </p:nvSpPr>
        <p:spPr>
          <a:xfrm>
            <a:off x="228942" y="1223991"/>
            <a:ext cx="5867058" cy="612603"/>
          </a:xfrm>
        </p:spPr>
        <p:txBody>
          <a:bodyPr anchor="t">
            <a:noAutofit/>
          </a:bodyPr>
          <a:lstStyle>
            <a:lvl1pPr marL="0" indent="0" algn="l">
              <a:buNone/>
              <a:defRPr sz="2400"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24pt</a:t>
            </a:r>
          </a:p>
        </p:txBody>
      </p:sp>
    </p:spTree>
    <p:extLst>
      <p:ext uri="{BB962C8B-B14F-4D97-AF65-F5344CB8AC3E}">
        <p14:creationId xmlns:p14="http://schemas.microsoft.com/office/powerpoint/2010/main" val="2232969897"/>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Three Statement White">
    <p:bg>
      <p:bgPr>
        <a:solidFill>
          <a:schemeClr val="bg1"/>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indent="0" algn="l">
              <a:buNone/>
              <a:defRPr sz="2400" b="1"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24PT</a:t>
            </a:r>
          </a:p>
        </p:txBody>
      </p: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6" name="Straight Connector 25">
            <a:extLst>
              <a:ext uri="{FF2B5EF4-FFF2-40B4-BE49-F238E27FC236}">
                <a16:creationId xmlns:a16="http://schemas.microsoft.com/office/drawing/2014/main" id="{C10C84A0-AD94-D145-86F8-43ABD072F322}"/>
              </a:ext>
            </a:extLst>
          </p:cNvPr>
          <p:cNvCxnSpPr>
            <a:cxnSpLocks/>
          </p:cNvCxnSpPr>
          <p:nvPr/>
        </p:nvCxnSpPr>
        <p:spPr>
          <a:xfrm>
            <a:off x="4141130" y="942320"/>
            <a:ext cx="0" cy="536075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3865846" y="2729167"/>
            <a:ext cx="545805" cy="545805"/>
            <a:chOff x="3870608" y="2723720"/>
            <a:chExt cx="545805" cy="545805"/>
          </a:xfrm>
        </p:grpSpPr>
        <p:pic>
          <p:nvPicPr>
            <p:cNvPr id="12" name="Picture 11">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4330" y="2754054"/>
              <a:ext cx="433277" cy="433277"/>
            </a:xfrm>
            <a:prstGeom prst="rect">
              <a:avLst/>
            </a:prstGeom>
            <a:noFill/>
          </p:spPr>
        </p:pic>
        <p:sp>
          <p:nvSpPr>
            <p:cNvPr id="13" name="Rectangle 12">
              <a:extLst>
                <a:ext uri="{FF2B5EF4-FFF2-40B4-BE49-F238E27FC236}">
                  <a16:creationId xmlns:a16="http://schemas.microsoft.com/office/drawing/2014/main" id="{10C8D6A9-1F73-6440-AF5B-D3B5430E4468}"/>
                </a:ext>
              </a:extLst>
            </p:cNvPr>
            <p:cNvSpPr/>
            <p:nvPr/>
          </p:nvSpPr>
          <p:spPr>
            <a:xfrm>
              <a:off x="3870608" y="2723720"/>
              <a:ext cx="545805" cy="545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6873" y="2779985"/>
              <a:ext cx="433277" cy="433277"/>
            </a:xfrm>
            <a:prstGeom prst="rect">
              <a:avLst/>
            </a:prstGeom>
            <a:noFill/>
          </p:spPr>
        </p:pic>
      </p:grpSp>
      <p:sp>
        <p:nvSpPr>
          <p:cNvPr id="6" name="Text Placeholder 5"/>
          <p:cNvSpPr>
            <a:spLocks noGrp="1"/>
          </p:cNvSpPr>
          <p:nvPr>
            <p:ph type="body" sz="quarter" idx="16" hasCustomPrompt="1"/>
          </p:nvPr>
        </p:nvSpPr>
        <p:spPr>
          <a:xfrm>
            <a:off x="475797" y="1087930"/>
            <a:ext cx="3453618" cy="1598150"/>
          </a:xfrm>
        </p:spPr>
        <p:txBody>
          <a:bodyPr vert="horz" lIns="0" tIns="0" rIns="0" bIns="0" rtlCol="0" anchor="t">
            <a:noAutofit/>
          </a:bodyPr>
          <a:lstStyle>
            <a:lvl1pPr marL="177800" indent="-177800">
              <a:buNone/>
              <a:defRPr lang="en-US" sz="2400" b="1" cap="none" baseline="0" dirty="0" smtClean="0">
                <a:latin typeface="+mn-lt"/>
              </a:defRPr>
            </a:lvl1pPr>
          </a:lstStyle>
          <a:p>
            <a:pPr marL="0" lvl="0" indent="0"/>
            <a:r>
              <a:rPr lang="en-US" dirty="0"/>
              <a:t>Statement 24PT</a:t>
            </a:r>
          </a:p>
        </p:txBody>
      </p:sp>
      <p:sp>
        <p:nvSpPr>
          <p:cNvPr id="19" name="Text Placeholder 5"/>
          <p:cNvSpPr>
            <a:spLocks noGrp="1"/>
          </p:cNvSpPr>
          <p:nvPr>
            <p:ph type="body" sz="quarter" idx="17" hasCustomPrompt="1"/>
          </p:nvPr>
        </p:nvSpPr>
        <p:spPr>
          <a:xfrm>
            <a:off x="4352845" y="1087930"/>
            <a:ext cx="5654480" cy="1598150"/>
          </a:xfrm>
        </p:spPr>
        <p:txBody>
          <a:bodyPr vert="horz" lIns="0" tIns="0" rIns="0" bIns="0" rtlCol="0" anchor="t">
            <a:noAutofit/>
          </a:bodyPr>
          <a:lstStyle>
            <a:lvl1pPr marL="177800" indent="-177800">
              <a:buNone/>
              <a:defRPr lang="en-US" sz="2400" b="1" cap="none" baseline="0" dirty="0" smtClean="0">
                <a:latin typeface="+mn-lt"/>
              </a:defRPr>
            </a:lvl1pPr>
          </a:lstStyle>
          <a:p>
            <a:pPr marL="0" lvl="0" indent="0"/>
            <a:r>
              <a:rPr lang="en-US"/>
              <a:t>Statement 24PT</a:t>
            </a:r>
          </a:p>
        </p:txBody>
      </p:sp>
    </p:spTree>
    <p:extLst>
      <p:ext uri="{BB962C8B-B14F-4D97-AF65-F5344CB8AC3E}">
        <p14:creationId xmlns:p14="http://schemas.microsoft.com/office/powerpoint/2010/main" val="1517196384"/>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Statement White">
    <p:bg>
      <p:bgPr>
        <a:solidFill>
          <a:schemeClr val="bg1"/>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8499"/>
          </a:xfrm>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8499"/>
          </a:xfrm>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marR="0" indent="0" algn="l" defTabSz="914400" rtl="0" eaLnBrk="1" fontAlgn="auto" latinLnBrk="0" hangingPunct="1">
              <a:lnSpc>
                <a:spcPct val="100000"/>
              </a:lnSpc>
              <a:spcBef>
                <a:spcPts val="1000"/>
              </a:spcBef>
              <a:spcAft>
                <a:spcPts val="0"/>
              </a:spcAft>
              <a:buClr>
                <a:schemeClr val="accent1"/>
              </a:buClr>
              <a:buSzTx/>
              <a:buFont typeface="AppleSymbols" panose="02000000000000000000" pitchFamily="2" charset="-79"/>
              <a:buNone/>
              <a:tabLst/>
              <a:defRPr sz="2400" b="1" cap="none"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with more than two – three lines at 24pt</a:t>
            </a:r>
          </a:p>
          <a:p>
            <a:endParaRPr lang="en-US" dirty="0"/>
          </a:p>
        </p:txBody>
      </p: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cxnSp>
        <p:nvCxnSpPr>
          <p:cNvPr id="26" name="Straight Connector 25">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3865846" y="2729167"/>
            <a:ext cx="545805" cy="545805"/>
            <a:chOff x="3870608" y="2723720"/>
            <a:chExt cx="545805" cy="545805"/>
          </a:xfrm>
        </p:grpSpPr>
        <p:pic>
          <p:nvPicPr>
            <p:cNvPr id="12" name="Picture 11">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4330" y="2754054"/>
              <a:ext cx="433277" cy="433277"/>
            </a:xfrm>
            <a:prstGeom prst="rect">
              <a:avLst/>
            </a:prstGeom>
            <a:noFill/>
          </p:spPr>
        </p:pic>
        <p:sp>
          <p:nvSpPr>
            <p:cNvPr id="13" name="Rectangle 12">
              <a:extLst>
                <a:ext uri="{FF2B5EF4-FFF2-40B4-BE49-F238E27FC236}">
                  <a16:creationId xmlns:a16="http://schemas.microsoft.com/office/drawing/2014/main" id="{10C8D6A9-1F73-6440-AF5B-D3B5430E4468}"/>
                </a:ext>
              </a:extLst>
            </p:cNvPr>
            <p:cNvSpPr/>
            <p:nvPr/>
          </p:nvSpPr>
          <p:spPr>
            <a:xfrm>
              <a:off x="3870608" y="2723720"/>
              <a:ext cx="545805" cy="5458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138CB2-07B5-974D-B732-6378B9BC3E4B}"/>
                </a:ext>
              </a:extLst>
            </p:cNvPr>
            <p:cNvPicPr>
              <a:picLocks noChangeAspect="1"/>
            </p:cNvPicPr>
            <p:nvPr/>
          </p:nvPicPr>
          <p:blipFill>
            <a:blip r:embed="rId2"/>
            <a:stretch>
              <a:fillRect/>
            </a:stretch>
          </p:blipFill>
          <p:spPr>
            <a:xfrm>
              <a:off x="3926873" y="2779985"/>
              <a:ext cx="433277" cy="433277"/>
            </a:xfrm>
            <a:prstGeom prst="rect">
              <a:avLst/>
            </a:prstGeom>
            <a:noFill/>
          </p:spPr>
        </p:pic>
      </p:grpSp>
    </p:spTree>
    <p:extLst>
      <p:ext uri="{BB962C8B-B14F-4D97-AF65-F5344CB8AC3E}">
        <p14:creationId xmlns:p14="http://schemas.microsoft.com/office/powerpoint/2010/main" val="1544105938"/>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p:cSld name="Quote 2 -3 Lines">
    <p:bg>
      <p:bgPr>
        <a:solidFill>
          <a:srgbClr val="191919"/>
        </a:solidFill>
        <a:effectLst/>
      </p:bgPr>
    </p:bg>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F8E1B064-58C6-E345-BBD1-309AF93673A0}"/>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9B9C0F8-D342-8148-9AED-D6AF6FAA6224}"/>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7BA3C92-8612-474E-BD24-4F596714B588}"/>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848061F-05D4-3C4C-8279-FFBFD8CCD5C8}"/>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5C9E583-22BC-6648-9EFC-F012226E2E60}"/>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E568CFA-807D-D643-9104-25586ABB5022}"/>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3C28500-95D9-7349-A308-AB591AC1EEC5}"/>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9397864-C6DC-9B40-BF25-327028EB86E1}"/>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33715A4-1A68-EA4E-A8EF-12DEDB1129C5}"/>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9C35492-A421-0A4F-8B45-E4DA41A92C5D}"/>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B166C1D-85F1-3040-9947-06E34D0E3D49}"/>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74AC252-B125-9547-9670-CFCB42271128}"/>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42FE71F-DA10-4041-9045-5E9D19F3BBD4}"/>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all" baseline="0">
                <a:solidFill>
                  <a:schemeClr val="accent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29" y="1987098"/>
            <a:ext cx="7163964" cy="2815200"/>
          </a:xfrm>
        </p:spPr>
        <p:txBody>
          <a:bodyPr vert="horz" lIns="0" tIns="0" rIns="0" bIns="0" rtlCol="0" anchor="t">
            <a:noAutofit/>
          </a:bodyPr>
          <a:lstStyle>
            <a:lvl1pPr marL="180975" indent="-180975">
              <a:tabLst/>
              <a:defRPr lang="en-US" sz="4800" baseline="0" dirty="0">
                <a:solidFill>
                  <a:schemeClr val="bg1"/>
                </a:solidFill>
              </a:defRPr>
            </a:lvl1pPr>
          </a:lstStyle>
          <a:p>
            <a:pPr lvl="0"/>
            <a:r>
              <a:rPr lang="en-US" dirty="0"/>
              <a:t>“quote with maximum of two – three lines at 48pt”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799976500"/>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p:cSld name="Quote 3+ Lines">
    <p:bg>
      <p:bgPr>
        <a:solidFill>
          <a:srgbClr val="191919"/>
        </a:solidFill>
        <a:effectLst/>
      </p:bgPr>
    </p:bg>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F8E1B064-58C6-E345-BBD1-309AF93673A0}"/>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9B9C0F8-D342-8148-9AED-D6AF6FAA6224}"/>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7BA3C92-8612-474E-BD24-4F596714B588}"/>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848061F-05D4-3C4C-8279-FFBFD8CCD5C8}"/>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5C9E583-22BC-6648-9EFC-F012226E2E60}"/>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E568CFA-807D-D643-9104-25586ABB5022}"/>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3C28500-95D9-7349-A308-AB591AC1EEC5}"/>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9397864-C6DC-9B40-BF25-327028EB86E1}"/>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33715A4-1A68-EA4E-A8EF-12DEDB1129C5}"/>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9C35492-A421-0A4F-8B45-E4DA41A92C5D}"/>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B166C1D-85F1-3040-9947-06E34D0E3D49}"/>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74AC252-B125-9547-9670-CFCB42271128}"/>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42FE71F-DA10-4041-9045-5E9D19F3BBD4}"/>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none" baseline="0">
                <a:solidFill>
                  <a:schemeClr val="accent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30" y="1987098"/>
            <a:ext cx="6512596" cy="2815200"/>
          </a:xfrm>
        </p:spPr>
        <p:txBody>
          <a:bodyPr vert="horz" lIns="0" tIns="0" rIns="0" bIns="0" rtlCol="0" anchor="t">
            <a:noAutofit/>
          </a:bodyPr>
          <a:lstStyle>
            <a:lvl1pPr marL="180975" indent="-180975">
              <a:tabLst/>
              <a:defRPr lang="en-US" sz="2400" b="1" cap="none" baseline="0" dirty="0">
                <a:solidFill>
                  <a:schemeClr val="bg1"/>
                </a:solidFill>
                <a:latin typeface="+mn-lt"/>
              </a:defRPr>
            </a:lvl1pPr>
          </a:lstStyle>
          <a:p>
            <a:pPr lvl="0"/>
            <a:r>
              <a:rPr lang="en-US" dirty="0"/>
              <a:t>“Quote with more than two – three lines </a:t>
            </a:r>
            <a:br>
              <a:rPr lang="en-US" dirty="0"/>
            </a:br>
            <a:r>
              <a:rPr lang="en-US" dirty="0"/>
              <a:t>at 24pt”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5"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337400337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ivider Slide + Image Right">
    <p:bg>
      <p:bgPr>
        <a:solidFill>
          <a:schemeClr val="bg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D7FB671B-D034-3742-AD9E-60BDFB0E6CE1}"/>
              </a:ext>
            </a:extLst>
          </p:cNvPr>
          <p:cNvSpPr>
            <a:spLocks noGrp="1"/>
          </p:cNvSpPr>
          <p:nvPr>
            <p:ph type="pic" sz="quarter" idx="17" hasCustomPrompt="1"/>
          </p:nvPr>
        </p:nvSpPr>
        <p:spPr>
          <a:xfrm>
            <a:off x="8051800" y="520035"/>
            <a:ext cx="4140200" cy="6337965"/>
          </a:xfrm>
        </p:spPr>
        <p:txBody>
          <a:bodyPr>
            <a:noAutofit/>
          </a:bodyPr>
          <a:lstStyle>
            <a:lvl1pPr marL="0" indent="0">
              <a:buNone/>
              <a:defRPr sz="1050">
                <a:solidFill>
                  <a:schemeClr val="accent4"/>
                </a:solidFill>
              </a:defRPr>
            </a:lvl1pPr>
          </a:lstStyle>
          <a:p>
            <a:r>
              <a:rPr lang="en-US"/>
              <a:t>Copy and paste image or click icon to insert from folder</a:t>
            </a:r>
          </a:p>
        </p:txBody>
      </p:sp>
      <p:cxnSp>
        <p:nvCxnSpPr>
          <p:cNvPr id="16" name="Straight Connector 15">
            <a:extLst>
              <a:ext uri="{FF2B5EF4-FFF2-40B4-BE49-F238E27FC236}">
                <a16:creationId xmlns:a16="http://schemas.microsoft.com/office/drawing/2014/main" id="{5CA2BC87-00DB-9941-9C36-A30D994A5668}"/>
              </a:ext>
            </a:extLst>
          </p:cNvPr>
          <p:cNvCxnSpPr>
            <a:cxnSpLocks/>
          </p:cNvCxnSpPr>
          <p:nvPr/>
        </p:nvCxnSpPr>
        <p:spPr>
          <a:xfrm>
            <a:off x="229011"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E2A765-A91E-B84A-8A72-4F475EDC97F2}"/>
              </a:ext>
            </a:extLst>
          </p:cNvPr>
          <p:cNvCxnSpPr>
            <a:cxnSpLocks/>
          </p:cNvCxnSpPr>
          <p:nvPr/>
        </p:nvCxnSpPr>
        <p:spPr>
          <a:xfrm>
            <a:off x="2187849"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35A40F5-5EAC-5F43-9492-5E8CBD9917F8}"/>
              </a:ext>
            </a:extLst>
          </p:cNvPr>
          <p:cNvCxnSpPr>
            <a:cxnSpLocks/>
          </p:cNvCxnSpPr>
          <p:nvPr/>
        </p:nvCxnSpPr>
        <p:spPr>
          <a:xfrm>
            <a:off x="4146687"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62A5045-B75B-2441-9975-E085F866913D}"/>
              </a:ext>
            </a:extLst>
          </p:cNvPr>
          <p:cNvCxnSpPr>
            <a:cxnSpLocks/>
          </p:cNvCxnSpPr>
          <p:nvPr/>
        </p:nvCxnSpPr>
        <p:spPr>
          <a:xfrm>
            <a:off x="6096000"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145DF9-CA79-7443-ADFF-1B54D7F96ED2}"/>
              </a:ext>
            </a:extLst>
          </p:cNvPr>
          <p:cNvCxnSpPr>
            <a:cxnSpLocks/>
          </p:cNvCxnSpPr>
          <p:nvPr/>
        </p:nvCxnSpPr>
        <p:spPr>
          <a:xfrm>
            <a:off x="805007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39DFB88-A3A3-E342-A879-EE081A7A1AD7}"/>
              </a:ext>
            </a:extLst>
          </p:cNvPr>
          <p:cNvCxnSpPr>
            <a:cxnSpLocks/>
          </p:cNvCxnSpPr>
          <p:nvPr/>
        </p:nvCxnSpPr>
        <p:spPr>
          <a:xfrm>
            <a:off x="10007325"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98044BE-D04B-254F-9644-A7034806B015}"/>
              </a:ext>
            </a:extLst>
          </p:cNvPr>
          <p:cNvCxnSpPr>
            <a:cxnSpLocks/>
          </p:cNvCxnSpPr>
          <p:nvPr/>
        </p:nvCxnSpPr>
        <p:spPr>
          <a:xfrm>
            <a:off x="11966163" y="0"/>
            <a:ext cx="0" cy="6858000"/>
          </a:xfrm>
          <a:prstGeom prst="line">
            <a:avLst/>
          </a:prstGeom>
          <a:ln w="2540">
            <a:solidFill>
              <a:srgbClr val="EBEBEB"/>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p:txBody>
          <a:bodyPr>
            <a:noAutofit/>
          </a:bodyPr>
          <a:lstStyle>
            <a:lvl1pPr>
              <a:defRPr>
                <a:solidFill>
                  <a:schemeClr val="tx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p:txBody>
          <a:bodyPr>
            <a:noAutofit/>
          </a:bodyPr>
          <a:lstStyle>
            <a:lvl1pPr>
              <a:defRPr>
                <a:solidFill>
                  <a:schemeClr val="tx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itle 1">
            <a:extLst>
              <a:ext uri="{FF2B5EF4-FFF2-40B4-BE49-F238E27FC236}">
                <a16:creationId xmlns:a16="http://schemas.microsoft.com/office/drawing/2014/main" id="{219C2867-0D03-F847-8F9B-10B9F965E818}"/>
              </a:ext>
            </a:extLst>
          </p:cNvPr>
          <p:cNvSpPr>
            <a:spLocks noGrp="1"/>
          </p:cNvSpPr>
          <p:nvPr>
            <p:ph type="title" hasCustomPrompt="1"/>
          </p:nvPr>
        </p:nvSpPr>
        <p:spPr>
          <a:xfrm>
            <a:off x="1219199" y="978463"/>
            <a:ext cx="6510339" cy="920417"/>
          </a:xfrm>
        </p:spPr>
        <p:txBody>
          <a:bodyPr vert="horz" lIns="0" tIns="0" rIns="0" bIns="0" rtlCol="0" anchor="t">
            <a:noAutofit/>
          </a:bodyPr>
          <a:lstStyle>
            <a:lvl1pPr>
              <a:defRPr lang="en-US" sz="6600" dirty="0">
                <a:solidFill>
                  <a:schemeClr val="tx1"/>
                </a:solidFill>
              </a:defRPr>
            </a:lvl1pPr>
          </a:lstStyle>
          <a:p>
            <a:pPr lvl="0"/>
            <a:r>
              <a:rPr lang="en-US" dirty="0"/>
              <a:t>DIVIDER TITLE 66PT</a:t>
            </a:r>
          </a:p>
        </p:txBody>
      </p:sp>
      <p:sp>
        <p:nvSpPr>
          <p:cNvPr id="33" name="Subtitle 2">
            <a:extLst>
              <a:ext uri="{FF2B5EF4-FFF2-40B4-BE49-F238E27FC236}">
                <a16:creationId xmlns:a16="http://schemas.microsoft.com/office/drawing/2014/main" id="{24F9CA85-FA02-6B43-8C20-FA5FFDDC458D}"/>
              </a:ext>
            </a:extLst>
          </p:cNvPr>
          <p:cNvSpPr>
            <a:spLocks noGrp="1"/>
          </p:cNvSpPr>
          <p:nvPr>
            <p:ph type="subTitle" idx="1" hasCustomPrompt="1"/>
          </p:nvPr>
        </p:nvSpPr>
        <p:spPr>
          <a:xfrm>
            <a:off x="1219199" y="1794548"/>
            <a:ext cx="6510339" cy="612603"/>
          </a:xfrm>
        </p:spPr>
        <p:txBody>
          <a:bodyPr anchor="t">
            <a:noAutofit/>
          </a:bodyPr>
          <a:lstStyle>
            <a:lvl1pPr marL="0" indent="0" algn="l">
              <a:buNone/>
              <a:defRPr sz="4800" cap="all" baseline="0">
                <a:solidFill>
                  <a:schemeClr val="tx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sp>
        <p:nvSpPr>
          <p:cNvPr id="23"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1"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spTree>
    <p:extLst>
      <p:ext uri="{BB962C8B-B14F-4D97-AF65-F5344CB8AC3E}">
        <p14:creationId xmlns:p14="http://schemas.microsoft.com/office/powerpoint/2010/main" val="4257463435"/>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p:cSld name="Statement">
    <p:bg>
      <p:bgPr>
        <a:solidFill>
          <a:srgbClr val="191919"/>
        </a:solidFill>
        <a:effectLst/>
      </p:bgPr>
    </p:bg>
    <p:spTree>
      <p:nvGrpSpPr>
        <p:cNvPr id="1" name=""/>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2BA14BF5-A789-E046-96B3-ADB0EE5267A3}"/>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7FB3F15C-E4AB-4C4A-803E-A541DF0A09DF}"/>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456B9D0-D88A-304C-AC56-201DBD32F1E3}"/>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8D5326B-A5EF-AA41-B3F2-ADFFE1D64AE1}"/>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CBFBA66-D376-4744-82BB-82247CFDDD6A}"/>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3218CE4-A9EA-2A41-B613-8DD25043BA8A}"/>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D27A08B2-FBBC-254B-8093-2118BFF2A91E}"/>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180E2E8-7A75-5848-811D-A97747CEB056}"/>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5877B85-2D61-4A46-A876-ECC7419349DC}"/>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0C8063D2-A6D3-9D46-A91F-806A0D9C781C}"/>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DA0CDDC-2A23-D64B-8276-2B9B3D9D992A}"/>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ABCE40D7-0022-C445-A70D-34BCF56A5599}"/>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0E352F2-E069-6D4E-982F-557EE3288D1E}"/>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3762563" y="5291016"/>
            <a:ext cx="2631257" cy="293105"/>
          </a:xfrm>
        </p:spPr>
        <p:txBody>
          <a:bodyPr anchor="t">
            <a:noAutofit/>
          </a:bodyPr>
          <a:lstStyle>
            <a:lvl1pPr marL="0" indent="0" algn="l">
              <a:buNone/>
              <a:defRPr sz="1800" cap="all" baseline="0">
                <a:solidFill>
                  <a:schemeClr val="accent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18PT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3494729" y="1987098"/>
            <a:ext cx="7163964" cy="2815200"/>
          </a:xfrm>
        </p:spPr>
        <p:txBody>
          <a:bodyPr vert="horz" lIns="0" tIns="0" rIns="0" bIns="0" rtlCol="0" anchor="t">
            <a:noAutofit/>
          </a:bodyPr>
          <a:lstStyle>
            <a:lvl1pPr marL="6350" indent="-6350">
              <a:tabLst/>
              <a:defRPr lang="en-US" sz="4800" dirty="0">
                <a:solidFill>
                  <a:schemeClr val="bg1"/>
                </a:solidFill>
              </a:defRPr>
            </a:lvl1pPr>
          </a:lstStyle>
          <a:p>
            <a:pPr lvl="0"/>
            <a:r>
              <a:rPr lang="en-US" dirty="0"/>
              <a:t>Statement with maximum 2 – 3 lines 48pt</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3167268" y="935340"/>
            <a:ext cx="0" cy="536075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187850" y="1626376"/>
            <a:ext cx="781947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2302126753"/>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p:cSld name="Statement II">
    <p:bg>
      <p:bgPr>
        <a:solidFill>
          <a:srgbClr val="191919"/>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5649717" cy="1147344"/>
          </a:xfrm>
        </p:spPr>
        <p:txBody>
          <a:bodyPr anchor="t">
            <a:noAutofit/>
          </a:bodyPr>
          <a:lstStyle>
            <a:lvl1pPr marL="0" indent="0" algn="l">
              <a:buNone/>
              <a:defRPr sz="2400" b="1" cap="none" baseline="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with more than two – three lines at 24pt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187698732"/>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cSld name="Number Statement">
    <p:bg>
      <p:bgPr>
        <a:solidFill>
          <a:srgbClr val="191919"/>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C5E9A63A-1018-9E4F-AC92-DC504337FAFF}"/>
              </a:ext>
            </a:extLst>
          </p:cNvPr>
          <p:cNvSpPr>
            <a:spLocks noGrp="1"/>
          </p:cNvSpPr>
          <p:nvPr>
            <p:ph type="dt" sz="half" idx="10"/>
          </p:nvPr>
        </p:nvSpPr>
        <p:spPr>
          <a:xfrm>
            <a:off x="8050075" y="275262"/>
            <a:ext cx="1787318" cy="135573"/>
          </a:xfrm>
        </p:spPr>
        <p:txBody>
          <a:bodyPr>
            <a:noAutofit/>
          </a:bodyPr>
          <a:lstStyle>
            <a:lvl1pPr>
              <a:defRPr>
                <a:solidFill>
                  <a:schemeClr val="bg1"/>
                </a:solidFill>
              </a:defRPr>
            </a:lvl1pPr>
          </a:lstStyle>
          <a:p>
            <a:fld id="{05AC92C3-5BA5-8941-AD0A-A108ADEEF361}" type="datetimeFigureOut">
              <a:rPr lang="da-DK" smtClean="0"/>
              <a:t>29/03/2019</a:t>
            </a:fld>
            <a:endParaRPr lang="da-DK"/>
          </a:p>
        </p:txBody>
      </p:sp>
      <p:sp>
        <p:nvSpPr>
          <p:cNvPr id="4" name="Footer Placeholder 3">
            <a:extLst>
              <a:ext uri="{FF2B5EF4-FFF2-40B4-BE49-F238E27FC236}">
                <a16:creationId xmlns:a16="http://schemas.microsoft.com/office/drawing/2014/main" id="{9A15EBF0-2B4D-BE48-BEAC-CC818E1AAA8D}"/>
              </a:ext>
            </a:extLst>
          </p:cNvPr>
          <p:cNvSpPr>
            <a:spLocks noGrp="1"/>
          </p:cNvSpPr>
          <p:nvPr>
            <p:ph type="ftr" sz="quarter" idx="11"/>
          </p:nvPr>
        </p:nvSpPr>
        <p:spPr/>
        <p:txBody>
          <a:bodyPr>
            <a:noAutofit/>
          </a:bodyPr>
          <a:lstStyle/>
          <a:p>
            <a:endParaRPr lang="da-DK"/>
          </a:p>
        </p:txBody>
      </p:sp>
      <p:sp>
        <p:nvSpPr>
          <p:cNvPr id="5" name="Slide Number Placeholder 4">
            <a:extLst>
              <a:ext uri="{FF2B5EF4-FFF2-40B4-BE49-F238E27FC236}">
                <a16:creationId xmlns:a16="http://schemas.microsoft.com/office/drawing/2014/main" id="{CF643AFD-19DD-FD47-BEC7-679FBE515B52}"/>
              </a:ext>
            </a:extLst>
          </p:cNvPr>
          <p:cNvSpPr>
            <a:spLocks noGrp="1"/>
          </p:cNvSpPr>
          <p:nvPr>
            <p:ph type="sldNum" sz="quarter" idx="12"/>
          </p:nvPr>
        </p:nvSpPr>
        <p:spPr>
          <a:xfrm>
            <a:off x="11515175" y="275262"/>
            <a:ext cx="167868" cy="135573"/>
          </a:xfrm>
        </p:spPr>
        <p:txBody>
          <a:bodyPr>
            <a:noAutofit/>
          </a:bodyPr>
          <a:lstStyle>
            <a:lvl1pPr>
              <a:defRPr>
                <a:solidFill>
                  <a:schemeClr val="bg1"/>
                </a:solidFill>
              </a:defRPr>
            </a:lvl1pPr>
          </a:lstStyle>
          <a:p>
            <a:fld id="{3704A678-6755-7641-84FE-E34ADD9A8EDB}" type="slidenum">
              <a:rPr lang="da-DK" smtClean="0"/>
              <a:t>‹#›</a:t>
            </a:fld>
            <a:endParaRPr lang="da-DK"/>
          </a:p>
        </p:txBody>
      </p:sp>
      <p:cxnSp>
        <p:nvCxnSpPr>
          <p:cNvPr id="7" name="Straight Connector 6">
            <a:extLst>
              <a:ext uri="{FF2B5EF4-FFF2-40B4-BE49-F238E27FC236}">
                <a16:creationId xmlns:a16="http://schemas.microsoft.com/office/drawing/2014/main" id="{8FC52EE6-733C-3142-B476-26AB66AB720D}"/>
              </a:ext>
            </a:extLst>
          </p:cNvPr>
          <p:cNvCxnSpPr>
            <a:cxnSpLocks/>
          </p:cNvCxnSpPr>
          <p:nvPr/>
        </p:nvCxnSpPr>
        <p:spPr>
          <a:xfrm>
            <a:off x="229011" y="547360"/>
            <a:ext cx="7821064" cy="0"/>
          </a:xfrm>
          <a:prstGeom prst="line">
            <a:avLst/>
          </a:prstGeom>
          <a:ln w="698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4357608" y="3187331"/>
            <a:ext cx="4388523" cy="1147344"/>
          </a:xfrm>
        </p:spPr>
        <p:txBody>
          <a:bodyPr anchor="t">
            <a:noAutofit/>
          </a:bodyPr>
          <a:lstStyle>
            <a:lvl1pPr marL="0" indent="0" algn="l">
              <a:buNone/>
              <a:defRPr sz="2800" cap="all" baseline="0">
                <a:solidFill>
                  <a:schemeClr val="bg1"/>
                </a:solidFill>
                <a:latin typeface="Impact" panose="020B080603090205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statement 28PT</a:t>
            </a:r>
          </a:p>
        </p:txBody>
      </p:sp>
      <p:cxnSp>
        <p:nvCxnSpPr>
          <p:cNvPr id="29" name="Straight Connector 28">
            <a:extLst>
              <a:ext uri="{FF2B5EF4-FFF2-40B4-BE49-F238E27FC236}">
                <a16:creationId xmlns:a16="http://schemas.microsoft.com/office/drawing/2014/main" id="{C7C3F2E0-82DB-2145-952E-F75ABC29D15E}"/>
              </a:ext>
            </a:extLst>
          </p:cNvPr>
          <p:cNvCxnSpPr/>
          <p:nvPr/>
        </p:nvCxnSpPr>
        <p:spPr>
          <a:xfrm>
            <a:off x="8048490" y="515610"/>
            <a:ext cx="391767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0B54C95-D472-884A-AAC2-B68CFBF6124D}"/>
              </a:ext>
            </a:extLst>
          </p:cNvPr>
          <p:cNvSpPr>
            <a:spLocks noGrp="1"/>
          </p:cNvSpPr>
          <p:nvPr>
            <p:ph type="title" hasCustomPrompt="1"/>
          </p:nvPr>
        </p:nvSpPr>
        <p:spPr>
          <a:xfrm>
            <a:off x="232187" y="888967"/>
            <a:ext cx="3788381" cy="1884753"/>
          </a:xfrm>
        </p:spPr>
        <p:txBody>
          <a:bodyPr vert="horz" lIns="0" tIns="0" rIns="0" bIns="0" rtlCol="0" anchor="t">
            <a:noAutofit/>
          </a:bodyPr>
          <a:lstStyle>
            <a:lvl1pPr marL="6350" indent="-6350">
              <a:tabLst/>
              <a:defRPr lang="en-GB" sz="16600" b="0" i="0" smtClean="0">
                <a:solidFill>
                  <a:schemeClr val="bg1"/>
                </a:solidFill>
                <a:effectLst/>
              </a:defRPr>
            </a:lvl1pPr>
          </a:lstStyle>
          <a:p>
            <a:pPr lvl="0"/>
            <a:r>
              <a:rPr lang="en-US" dirty="0"/>
              <a:t>#0 </a:t>
            </a:r>
          </a:p>
        </p:txBody>
      </p:sp>
      <p:cxnSp>
        <p:nvCxnSpPr>
          <p:cNvPr id="30" name="Straight Connector 29">
            <a:extLst>
              <a:ext uri="{FF2B5EF4-FFF2-40B4-BE49-F238E27FC236}">
                <a16:creationId xmlns:a16="http://schemas.microsoft.com/office/drawing/2014/main" id="{C10C84A0-AD94-D145-86F8-43ABD072F322}"/>
              </a:ext>
            </a:extLst>
          </p:cNvPr>
          <p:cNvCxnSpPr>
            <a:cxnSpLocks/>
          </p:cNvCxnSpPr>
          <p:nvPr/>
        </p:nvCxnSpPr>
        <p:spPr>
          <a:xfrm>
            <a:off x="4143511" y="942320"/>
            <a:ext cx="0" cy="5360758"/>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5568402-BBFB-BA45-A8F7-67AFBAC421A0}"/>
              </a:ext>
            </a:extLst>
          </p:cNvPr>
          <p:cNvCxnSpPr>
            <a:cxnSpLocks/>
          </p:cNvCxnSpPr>
          <p:nvPr/>
        </p:nvCxnSpPr>
        <p:spPr>
          <a:xfrm flipH="1">
            <a:off x="233774" y="2980525"/>
            <a:ext cx="9773551"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Text Placeholder 12">
            <a:extLst>
              <a:ext uri="{FF2B5EF4-FFF2-40B4-BE49-F238E27FC236}">
                <a16:creationId xmlns:a16="http://schemas.microsoft.com/office/drawing/2014/main" id="{C8247297-3810-2847-B173-647A59C9E390}"/>
              </a:ext>
            </a:extLst>
          </p:cNvPr>
          <p:cNvSpPr>
            <a:spLocks noGrp="1"/>
          </p:cNvSpPr>
          <p:nvPr>
            <p:ph type="body" sz="quarter" idx="13" hasCustomPrompt="1"/>
          </p:nvPr>
        </p:nvSpPr>
        <p:spPr>
          <a:xfrm>
            <a:off x="2192054" y="275262"/>
            <a:ext cx="1373181"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Presentation Title</a:t>
            </a:r>
          </a:p>
        </p:txBody>
      </p:sp>
      <p:sp>
        <p:nvSpPr>
          <p:cNvPr id="33" name="Text Placeholder 12">
            <a:extLst>
              <a:ext uri="{FF2B5EF4-FFF2-40B4-BE49-F238E27FC236}">
                <a16:creationId xmlns:a16="http://schemas.microsoft.com/office/drawing/2014/main" id="{3FE14637-094A-114E-9540-B8B709177875}"/>
              </a:ext>
            </a:extLst>
          </p:cNvPr>
          <p:cNvSpPr>
            <a:spLocks noGrp="1"/>
          </p:cNvSpPr>
          <p:nvPr>
            <p:ph type="body" sz="quarter" idx="15" hasCustomPrompt="1"/>
          </p:nvPr>
        </p:nvSpPr>
        <p:spPr>
          <a:xfrm>
            <a:off x="4143511" y="275262"/>
            <a:ext cx="1232052" cy="138499"/>
          </a:xfrm>
        </p:spPr>
        <p:txBody>
          <a:bodyPr anchor="b">
            <a:noAutofit/>
          </a:bodyPr>
          <a:lstStyle>
            <a:lvl1pPr marL="0" indent="0">
              <a:buNone/>
              <a:defRPr sz="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Section</a:t>
            </a:r>
          </a:p>
        </p:txBody>
      </p:sp>
      <p:pic>
        <p:nvPicPr>
          <p:cNvPr id="34" name="Picture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53" y="311914"/>
            <a:ext cx="792000" cy="101847"/>
          </a:xfrm>
          <a:prstGeom prst="rect">
            <a:avLst/>
          </a:prstGeom>
        </p:spPr>
      </p:pic>
    </p:spTree>
    <p:extLst>
      <p:ext uri="{BB962C8B-B14F-4D97-AF65-F5344CB8AC3E}">
        <p14:creationId xmlns:p14="http://schemas.microsoft.com/office/powerpoint/2010/main" val="3512762683"/>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p:cSld name="Thank You">
    <p:bg>
      <p:bgPr>
        <a:solidFill>
          <a:srgbClr val="191919"/>
        </a:solidFill>
        <a:effectLst/>
      </p:bgPr>
    </p:bg>
    <p:spTree>
      <p:nvGrpSpPr>
        <p:cNvPr id="1" name=""/>
        <p:cNvGrpSpPr/>
        <p:nvPr/>
      </p:nvGrpSpPr>
      <p:grpSpPr>
        <a:xfrm>
          <a:off x="0" y="0"/>
          <a:ext cx="0" cy="0"/>
          <a:chOff x="0" y="0"/>
          <a:chExt cx="0" cy="0"/>
        </a:xfrm>
      </p:grpSpPr>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0" y="0"/>
            <a:ext cx="12191572" cy="6858000"/>
            <a:chOff x="0" y="0"/>
            <a:chExt cx="12191572" cy="6858000"/>
          </a:xfrm>
        </p:grpSpPr>
        <p:cxnSp>
          <p:nvCxnSpPr>
            <p:cNvPr id="27" name="Straight Connector 26">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5" name="Picture 34">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36"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Thank you</a:t>
            </a:r>
          </a:p>
        </p:txBody>
      </p:sp>
      <p:sp>
        <p:nvSpPr>
          <p:cNvPr id="37" name="Subtitle 2">
            <a:extLst>
              <a:ext uri="{FF2B5EF4-FFF2-40B4-BE49-F238E27FC236}">
                <a16:creationId xmlns:a16="http://schemas.microsoft.com/office/drawing/2014/main" id="{F6032AAD-8E6F-484D-AB6D-31A07F7BC6B4}"/>
              </a:ext>
            </a:extLst>
          </p:cNvPr>
          <p:cNvSpPr>
            <a:spLocks noGrp="1"/>
          </p:cNvSpPr>
          <p:nvPr>
            <p:ph type="subTitle" idx="1" hasCustomPrompt="1"/>
          </p:nvPr>
        </p:nvSpPr>
        <p:spPr>
          <a:xfrm>
            <a:off x="1716156" y="2616108"/>
            <a:ext cx="5649717" cy="1147344"/>
          </a:xfrm>
        </p:spPr>
        <p:txBody>
          <a:bodyPr anchor="t">
            <a:noAutofit/>
          </a:bodyPr>
          <a:lstStyle>
            <a:lvl1pPr marL="0" indent="0" algn="l">
              <a:buNone/>
              <a:defRPr sz="2400" b="0" cap="none" baseline="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Contact details</a:t>
            </a:r>
          </a:p>
        </p:txBody>
      </p:sp>
    </p:spTree>
    <p:extLst>
      <p:ext uri="{BB962C8B-B14F-4D97-AF65-F5344CB8AC3E}">
        <p14:creationId xmlns:p14="http://schemas.microsoft.com/office/powerpoint/2010/main" val="2930766132"/>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p:cSld name="TRADELENS">
    <p:bg>
      <p:bgPr>
        <a:solidFill>
          <a:srgbClr val="191919"/>
        </a:solidFill>
        <a:effectLst/>
      </p:bgPr>
    </p:bg>
    <p:spTree>
      <p:nvGrpSpPr>
        <p:cNvPr id="1" name=""/>
        <p:cNvGrpSpPr/>
        <p:nvPr/>
      </p:nvGrpSpPr>
      <p:grpSpPr>
        <a:xfrm>
          <a:off x="0" y="0"/>
          <a:ext cx="0" cy="0"/>
          <a:chOff x="0" y="0"/>
          <a:chExt cx="0" cy="0"/>
        </a:xfrm>
      </p:grpSpPr>
      <p:cxnSp>
        <p:nvCxnSpPr>
          <p:cNvPr id="46" name="Straight Connector 45">
            <a:extLst>
              <a:ext uri="{FF2B5EF4-FFF2-40B4-BE49-F238E27FC236}">
                <a16:creationId xmlns:a16="http://schemas.microsoft.com/office/drawing/2014/main" id="{5BF3C891-2705-F44E-AB02-9736D75AA499}"/>
              </a:ext>
            </a:extLst>
          </p:cNvPr>
          <p:cNvCxnSpPr>
            <a:cxnSpLocks/>
          </p:cNvCxnSpPr>
          <p:nvPr/>
        </p:nvCxnSpPr>
        <p:spPr>
          <a:xfrm>
            <a:off x="229011"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919C696-3656-5D40-B11D-B9768E7CBE51}"/>
              </a:ext>
            </a:extLst>
          </p:cNvPr>
          <p:cNvCxnSpPr/>
          <p:nvPr/>
        </p:nvCxnSpPr>
        <p:spPr>
          <a:xfrm>
            <a:off x="1208430"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2209BBC-4D2A-CF4F-98A9-7C3D15EC402A}"/>
              </a:ext>
            </a:extLst>
          </p:cNvPr>
          <p:cNvCxnSpPr>
            <a:cxnSpLocks/>
          </p:cNvCxnSpPr>
          <p:nvPr/>
        </p:nvCxnSpPr>
        <p:spPr>
          <a:xfrm>
            <a:off x="2187849"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18CFC2B-DCD5-4B43-895D-23F7A8A00F8D}"/>
              </a:ext>
            </a:extLst>
          </p:cNvPr>
          <p:cNvCxnSpPr>
            <a:cxnSpLocks/>
          </p:cNvCxnSpPr>
          <p:nvPr/>
        </p:nvCxnSpPr>
        <p:spPr>
          <a:xfrm>
            <a:off x="3167268"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5EE4A5-40A2-904F-87B0-ABDFC1280525}"/>
              </a:ext>
            </a:extLst>
          </p:cNvPr>
          <p:cNvCxnSpPr>
            <a:cxnSpLocks/>
          </p:cNvCxnSpPr>
          <p:nvPr/>
        </p:nvCxnSpPr>
        <p:spPr>
          <a:xfrm>
            <a:off x="4146687"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F31B1E6-9222-6D4B-BDEB-A1BCCEFB5CF7}"/>
              </a:ext>
            </a:extLst>
          </p:cNvPr>
          <p:cNvCxnSpPr>
            <a:cxnSpLocks/>
          </p:cNvCxnSpPr>
          <p:nvPr/>
        </p:nvCxnSpPr>
        <p:spPr>
          <a:xfrm>
            <a:off x="5126105"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88A4D01-C3A8-AF46-96D1-6B509FE41CAD}"/>
              </a:ext>
            </a:extLst>
          </p:cNvPr>
          <p:cNvCxnSpPr>
            <a:cxnSpLocks/>
          </p:cNvCxnSpPr>
          <p:nvPr/>
        </p:nvCxnSpPr>
        <p:spPr>
          <a:xfrm>
            <a:off x="6096000"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00AF7F7-4728-9A48-9A7E-D5257A10FC59}"/>
              </a:ext>
            </a:extLst>
          </p:cNvPr>
          <p:cNvCxnSpPr>
            <a:cxnSpLocks/>
          </p:cNvCxnSpPr>
          <p:nvPr/>
        </p:nvCxnSpPr>
        <p:spPr>
          <a:xfrm>
            <a:off x="7073831"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C24B0F7-1CBB-344B-86BE-B9AA6C171DCA}"/>
              </a:ext>
            </a:extLst>
          </p:cNvPr>
          <p:cNvCxnSpPr>
            <a:cxnSpLocks/>
          </p:cNvCxnSpPr>
          <p:nvPr/>
        </p:nvCxnSpPr>
        <p:spPr>
          <a:xfrm>
            <a:off x="805007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E5CA71C-0800-6F4B-8FEB-FBAC4AA4A2B9}"/>
              </a:ext>
            </a:extLst>
          </p:cNvPr>
          <p:cNvCxnSpPr>
            <a:cxnSpLocks/>
          </p:cNvCxnSpPr>
          <p:nvPr/>
        </p:nvCxnSpPr>
        <p:spPr>
          <a:xfrm>
            <a:off x="9027907"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658756-156C-5341-9287-18EC8CBAC2C3}"/>
              </a:ext>
            </a:extLst>
          </p:cNvPr>
          <p:cNvCxnSpPr>
            <a:cxnSpLocks/>
          </p:cNvCxnSpPr>
          <p:nvPr/>
        </p:nvCxnSpPr>
        <p:spPr>
          <a:xfrm>
            <a:off x="10007325"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D2AD68D-5441-FA4D-A97A-A857CDED322C}"/>
              </a:ext>
            </a:extLst>
          </p:cNvPr>
          <p:cNvCxnSpPr>
            <a:cxnSpLocks/>
          </p:cNvCxnSpPr>
          <p:nvPr/>
        </p:nvCxnSpPr>
        <p:spPr>
          <a:xfrm>
            <a:off x="10986744" y="0"/>
            <a:ext cx="0" cy="6858000"/>
          </a:xfrm>
          <a:prstGeom prst="line">
            <a:avLst/>
          </a:prstGeom>
          <a:ln w="2540">
            <a:solidFill>
              <a:srgbClr val="EBEBEB">
                <a:alpha val="4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3B3E3D-6E32-F548-8D7C-FD7EDC2791A3}"/>
              </a:ext>
            </a:extLst>
          </p:cNvPr>
          <p:cNvCxnSpPr>
            <a:cxnSpLocks/>
          </p:cNvCxnSpPr>
          <p:nvPr/>
        </p:nvCxnSpPr>
        <p:spPr>
          <a:xfrm>
            <a:off x="11966163" y="0"/>
            <a:ext cx="0" cy="6858000"/>
          </a:xfrm>
          <a:prstGeom prst="line">
            <a:avLst/>
          </a:prstGeom>
          <a:ln w="2540">
            <a:solidFill>
              <a:srgbClr val="E1E1E1">
                <a:alpha val="10000"/>
              </a:srgbClr>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9540" y="961749"/>
            <a:ext cx="8225936" cy="2516560"/>
          </a:xfrm>
          <a:prstGeom prst="rect">
            <a:avLst/>
          </a:prstGeom>
        </p:spPr>
      </p:pic>
      <p:grpSp>
        <p:nvGrpSpPr>
          <p:cNvPr id="37" name="Group 36"/>
          <p:cNvGrpSpPr/>
          <p:nvPr/>
        </p:nvGrpSpPr>
        <p:grpSpPr>
          <a:xfrm>
            <a:off x="0" y="0"/>
            <a:ext cx="12191572" cy="6858000"/>
            <a:chOff x="0" y="0"/>
            <a:chExt cx="12191572" cy="6858000"/>
          </a:xfrm>
        </p:grpSpPr>
        <p:cxnSp>
          <p:nvCxnSpPr>
            <p:cNvPr id="38" name="Straight Connector 37">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42027450"/>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D521D-5392-A84B-91AE-C4F93EADB1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784E372-951C-154B-917E-501FA78211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5DC1EBD-E682-FB45-91B2-A116A4288F52}"/>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0B414D7B-9C77-164A-9E61-3BC32F22CBD7}"/>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34FEA6D3-9780-B24A-B94E-09F57C61767F}"/>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59692388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B6EFE-C3E2-4348-92DC-FF93F919B6F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456644-A661-3B49-BA6D-94D0A286661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DE86DC-E9CD-DD4D-82F1-7BFC457B39C7}"/>
              </a:ext>
            </a:extLst>
          </p:cNvPr>
          <p:cNvSpPr>
            <a:spLocks noGrp="1"/>
          </p:cNvSpPr>
          <p:nvPr>
            <p:ph type="dt" sz="half" idx="10"/>
          </p:nvPr>
        </p:nvSpPr>
        <p:spPr/>
        <p:txBody>
          <a:body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4659B63C-BCCB-E346-992F-09AF7264336C}"/>
              </a:ext>
            </a:extLst>
          </p:cNvPr>
          <p:cNvSpPr>
            <a:spLocks noGrp="1"/>
          </p:cNvSpPr>
          <p:nvPr>
            <p:ph type="ftr" sz="quarter" idx="11"/>
          </p:nvPr>
        </p:nvSpPr>
        <p:spPr/>
        <p:txBody>
          <a:bodyPr/>
          <a:lstStyle/>
          <a:p>
            <a:endParaRPr lang="da-DK"/>
          </a:p>
        </p:txBody>
      </p:sp>
      <p:sp>
        <p:nvSpPr>
          <p:cNvPr id="6" name="Slide Number Placeholder 5">
            <a:extLst>
              <a:ext uri="{FF2B5EF4-FFF2-40B4-BE49-F238E27FC236}">
                <a16:creationId xmlns:a16="http://schemas.microsoft.com/office/drawing/2014/main" id="{CC4C31F0-4052-CE49-9C78-BF4E33849AEE}"/>
              </a:ext>
            </a:extLst>
          </p:cNvPr>
          <p:cNvSpPr>
            <a:spLocks noGrp="1"/>
          </p:cNvSpPr>
          <p:nvPr>
            <p:ph type="sldNum" sz="quarter" idx="12"/>
          </p:nvPr>
        </p:nvSpPr>
        <p:spPr/>
        <p:txBody>
          <a:bodyPr/>
          <a:lstStyle/>
          <a:p>
            <a:fld id="{3704A678-6755-7641-84FE-E34ADD9A8EDB}" type="slidenum">
              <a:rPr lang="da-DK" smtClean="0"/>
              <a:t>‹#›</a:t>
            </a:fld>
            <a:endParaRPr lang="da-DK"/>
          </a:p>
        </p:txBody>
      </p:sp>
    </p:spTree>
    <p:extLst>
      <p:ext uri="{BB962C8B-B14F-4D97-AF65-F5344CB8AC3E}">
        <p14:creationId xmlns:p14="http://schemas.microsoft.com/office/powerpoint/2010/main" val="126272956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p:cSld name="Title Page over Two Lines">
    <p:bg>
      <p:bgPr>
        <a:solidFill>
          <a:srgbClr val="191919"/>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2"/>
            <a:ext cx="8951844" cy="1590261"/>
          </a:xfrm>
        </p:spPr>
        <p:txBody>
          <a:bodyPr anchor="t">
            <a:noAutofit/>
          </a:bodyPr>
          <a:lstStyle>
            <a:lvl1pPr algn="l">
              <a:defRPr sz="6600">
                <a:solidFill>
                  <a:schemeClr val="bg1"/>
                </a:solidFill>
              </a:defRPr>
            </a:lvl1pPr>
          </a:lstStyle>
          <a:p>
            <a:r>
              <a:rPr lang="en-US" dirty="0"/>
              <a:t>PRESENTATION TITLE 66PT</a:t>
            </a:r>
            <a:br>
              <a:rPr lang="en-US" dirty="0"/>
            </a:br>
            <a:r>
              <a:rPr lang="en-US" dirty="0"/>
              <a:t>over two lines</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8"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1120408065"/>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p:cSld name="Title Page over One Line">
    <p:bg>
      <p:bgPr>
        <a:solidFill>
          <a:schemeClr val="tx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PRESENTATION TITLE 66PT</a:t>
            </a:r>
          </a:p>
        </p:txBody>
      </p:sp>
      <p:sp>
        <p:nvSpPr>
          <p:cNvPr id="3" name="Subtitle 2">
            <a:extLst>
              <a:ext uri="{FF2B5EF4-FFF2-40B4-BE49-F238E27FC236}">
                <a16:creationId xmlns:a16="http://schemas.microsoft.com/office/drawing/2014/main" id="{8C784384-FE13-1341-8928-68C637E4EB7B}"/>
              </a:ext>
            </a:extLst>
          </p:cNvPr>
          <p:cNvSpPr>
            <a:spLocks noGrp="1"/>
          </p:cNvSpPr>
          <p:nvPr>
            <p:ph type="subTitle" idx="1" hasCustomPrompt="1"/>
          </p:nvPr>
        </p:nvSpPr>
        <p:spPr>
          <a:xfrm>
            <a:off x="1716156" y="2385392"/>
            <a:ext cx="8951844" cy="708992"/>
          </a:xfrm>
        </p:spPr>
        <p:txBody>
          <a:bodyPr anchor="t">
            <a:noAutofit/>
          </a:bodyPr>
          <a:lstStyle>
            <a:lvl1pPr marL="0" indent="0" algn="l">
              <a:buNone/>
              <a:defRPr sz="4800" cap="all" spc="0" baseline="0">
                <a:solidFill>
                  <a:schemeClr val="bg1"/>
                </a:solidFill>
                <a:latin typeface="Impact" charset="0"/>
                <a:ea typeface="Impact" charset="0"/>
                <a:cs typeface="Impac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22"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2518751234"/>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preserve="1">
  <p:cSld name="Title Page with map">
    <p:bg>
      <p:bgPr>
        <a:solidFill>
          <a:schemeClr val="tx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3307B39F-25E4-B94F-B593-36AF563A1D07}"/>
              </a:ext>
            </a:extLst>
          </p:cNvPr>
          <p:cNvCxnSpPr/>
          <p:nvPr/>
        </p:nvCxnSpPr>
        <p:spPr>
          <a:xfrm>
            <a:off x="0" y="1020417"/>
            <a:ext cx="12191572" cy="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48DDA7C-050E-7C40-8B5E-32DAA72940E7}"/>
              </a:ext>
            </a:extLst>
          </p:cNvPr>
          <p:cNvCxnSpPr>
            <a:cxnSpLocks/>
          </p:cNvCxnSpPr>
          <p:nvPr/>
        </p:nvCxnSpPr>
        <p:spPr>
          <a:xfrm>
            <a:off x="1093303" y="0"/>
            <a:ext cx="0" cy="6858000"/>
          </a:xfrm>
          <a:prstGeom prst="line">
            <a:avLst/>
          </a:prstGeom>
          <a:ln w="111125">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60DE96C-0EFA-0745-A1BA-54C7A2860CD9}"/>
              </a:ext>
            </a:extLst>
          </p:cNvPr>
          <p:cNvSpPr>
            <a:spLocks noGrp="1"/>
          </p:cNvSpPr>
          <p:nvPr>
            <p:ph type="ctrTitle" hasCustomPrompt="1"/>
          </p:nvPr>
        </p:nvSpPr>
        <p:spPr>
          <a:xfrm>
            <a:off x="1716156" y="1504123"/>
            <a:ext cx="8951844" cy="881268"/>
          </a:xfrm>
        </p:spPr>
        <p:txBody>
          <a:bodyPr anchor="t">
            <a:noAutofit/>
          </a:bodyPr>
          <a:lstStyle>
            <a:lvl1pPr algn="l">
              <a:defRPr sz="6600">
                <a:solidFill>
                  <a:schemeClr val="bg1"/>
                </a:solidFill>
              </a:defRPr>
            </a:lvl1pPr>
          </a:lstStyle>
          <a:p>
            <a:r>
              <a:rPr lang="en-US" dirty="0"/>
              <a:t>PRESENTATION TITLE 66PT</a:t>
            </a:r>
          </a:p>
        </p:txBody>
      </p:sp>
      <p:sp>
        <p:nvSpPr>
          <p:cNvPr id="3" name="Subtitle 2">
            <a:extLst>
              <a:ext uri="{FF2B5EF4-FFF2-40B4-BE49-F238E27FC236}">
                <a16:creationId xmlns:a16="http://schemas.microsoft.com/office/drawing/2014/main" id="{8C784384-FE13-1341-8928-68C637E4EB7B}"/>
              </a:ext>
            </a:extLst>
          </p:cNvPr>
          <p:cNvSpPr>
            <a:spLocks noGrp="1"/>
          </p:cNvSpPr>
          <p:nvPr>
            <p:ph type="subTitle" idx="1" hasCustomPrompt="1"/>
          </p:nvPr>
        </p:nvSpPr>
        <p:spPr>
          <a:xfrm>
            <a:off x="1716156" y="2385392"/>
            <a:ext cx="8951844" cy="708992"/>
          </a:xfrm>
        </p:spPr>
        <p:txBody>
          <a:bodyPr anchor="t">
            <a:noAutofit/>
          </a:bodyPr>
          <a:lstStyle>
            <a:lvl1pPr marL="0" indent="0" algn="l">
              <a:buNone/>
              <a:defRPr sz="4800" cap="all" spc="0" baseline="0">
                <a:solidFill>
                  <a:schemeClr val="bg1"/>
                </a:solidFill>
                <a:latin typeface="Impact" charset="0"/>
                <a:ea typeface="Impact" charset="0"/>
                <a:cs typeface="Impac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48PT</a:t>
            </a:r>
          </a:p>
        </p:txBody>
      </p:sp>
      <p:pic>
        <p:nvPicPr>
          <p:cNvPr id="17" name="Picture 16">
            <a:extLst>
              <a:ext uri="{FF2B5EF4-FFF2-40B4-BE49-F238E27FC236}">
                <a16:creationId xmlns:a16="http://schemas.microsoft.com/office/drawing/2014/main" id="{4B44BD34-CD98-8E4C-83C3-3E029F2DF2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768026" y="2223122"/>
            <a:ext cx="2590800" cy="785973"/>
          </a:xfrm>
          <a:prstGeom prst="rect">
            <a:avLst/>
          </a:prstGeom>
        </p:spPr>
      </p:pic>
      <p:sp>
        <p:nvSpPr>
          <p:cNvPr id="22" name="Text Placeholder 21">
            <a:extLst>
              <a:ext uri="{FF2B5EF4-FFF2-40B4-BE49-F238E27FC236}">
                <a16:creationId xmlns:a16="http://schemas.microsoft.com/office/drawing/2014/main" id="{BF8406D3-D4C9-724A-A308-D6514BF09A9A}"/>
              </a:ext>
            </a:extLst>
          </p:cNvPr>
          <p:cNvSpPr>
            <a:spLocks noGrp="1"/>
          </p:cNvSpPr>
          <p:nvPr>
            <p:ph type="body" sz="quarter" idx="10" hasCustomPrompt="1"/>
          </p:nvPr>
        </p:nvSpPr>
        <p:spPr>
          <a:xfrm>
            <a:off x="1716156" y="3428999"/>
            <a:ext cx="1106625" cy="218247"/>
          </a:xfrm>
        </p:spPr>
        <p:txBody>
          <a:bodyPr>
            <a:noAutofit/>
          </a:bodyPr>
          <a:lstStyle>
            <a:lvl1pPr marL="0" indent="0">
              <a:buNone/>
              <a:defRPr cap="all" baseline="0">
                <a:solidFill>
                  <a:schemeClr val="accent1"/>
                </a:solidFill>
                <a:latin typeface="+mn-lt"/>
              </a:defRPr>
            </a:lvl1pPr>
            <a:lvl2pPr marL="457200" indent="0">
              <a:buNone/>
              <a:defRPr cap="all" baseline="0">
                <a:solidFill>
                  <a:schemeClr val="accent1"/>
                </a:solidFill>
                <a:latin typeface="+mn-lt"/>
              </a:defRPr>
            </a:lvl2pPr>
            <a:lvl3pPr marL="914400" indent="0">
              <a:buNone/>
              <a:defRPr cap="all" baseline="0">
                <a:solidFill>
                  <a:schemeClr val="accent1"/>
                </a:solidFill>
                <a:latin typeface="+mn-lt"/>
              </a:defRPr>
            </a:lvl3pPr>
            <a:lvl4pPr marL="1371600" indent="0">
              <a:buNone/>
              <a:defRPr cap="all" baseline="0">
                <a:solidFill>
                  <a:schemeClr val="accent1"/>
                </a:solidFill>
                <a:latin typeface="+mn-lt"/>
              </a:defRPr>
            </a:lvl4pPr>
            <a:lvl5pPr marL="1828800" indent="0">
              <a:buNone/>
              <a:defRPr cap="all" baseline="0">
                <a:solidFill>
                  <a:schemeClr val="accent1"/>
                </a:solidFill>
                <a:latin typeface="+mn-lt"/>
              </a:defRPr>
            </a:lvl5pPr>
          </a:lstStyle>
          <a:p>
            <a:pPr lvl="0"/>
            <a:fld id="{561457BB-EA71-B842-A24C-48880F83C488}" type="datetime5">
              <a:rPr lang="en-GB" smtClean="0"/>
              <a:t>19-Jul-18</a:t>
            </a:fld>
            <a:endParaRPr lang="en-US" dirty="0"/>
          </a:p>
        </p:txBody>
      </p:sp>
    </p:spTree>
    <p:extLst>
      <p:ext uri="{BB962C8B-B14F-4D97-AF65-F5344CB8AC3E}">
        <p14:creationId xmlns:p14="http://schemas.microsoft.com/office/powerpoint/2010/main" val="59392584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34" Type="http://schemas.openxmlformats.org/officeDocument/2006/relationships/image" Target="../media/image6.png"/><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theme" Target="../theme/theme2.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slideLayout" Target="../slideLayouts/slideLayout64.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8" Type="http://schemas.openxmlformats.org/officeDocument/2006/relationships/slideLayout" Target="../slideLayouts/slideLayout40.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7.xml"/><Relationship Id="rId18" Type="http://schemas.openxmlformats.org/officeDocument/2006/relationships/slideLayout" Target="../slideLayouts/slideLayout82.xml"/><Relationship Id="rId26" Type="http://schemas.openxmlformats.org/officeDocument/2006/relationships/slideLayout" Target="../slideLayouts/slideLayout90.xml"/><Relationship Id="rId3" Type="http://schemas.openxmlformats.org/officeDocument/2006/relationships/slideLayout" Target="../slideLayouts/slideLayout67.xml"/><Relationship Id="rId21" Type="http://schemas.openxmlformats.org/officeDocument/2006/relationships/slideLayout" Target="../slideLayouts/slideLayout85.xml"/><Relationship Id="rId34" Type="http://schemas.openxmlformats.org/officeDocument/2006/relationships/image" Target="../media/image6.png"/><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5" Type="http://schemas.openxmlformats.org/officeDocument/2006/relationships/slideLayout" Target="../slideLayouts/slideLayout89.xml"/><Relationship Id="rId33" Type="http://schemas.openxmlformats.org/officeDocument/2006/relationships/theme" Target="../theme/theme3.xml"/><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slideLayout" Target="../slideLayouts/slideLayout84.xml"/><Relationship Id="rId29" Type="http://schemas.openxmlformats.org/officeDocument/2006/relationships/slideLayout" Target="../slideLayouts/slideLayout93.xml"/><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24" Type="http://schemas.openxmlformats.org/officeDocument/2006/relationships/slideLayout" Target="../slideLayouts/slideLayout88.xml"/><Relationship Id="rId32" Type="http://schemas.openxmlformats.org/officeDocument/2006/relationships/slideLayout" Target="../slideLayouts/slideLayout96.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23" Type="http://schemas.openxmlformats.org/officeDocument/2006/relationships/slideLayout" Target="../slideLayouts/slideLayout87.xml"/><Relationship Id="rId28" Type="http://schemas.openxmlformats.org/officeDocument/2006/relationships/slideLayout" Target="../slideLayouts/slideLayout92.xml"/><Relationship Id="rId10" Type="http://schemas.openxmlformats.org/officeDocument/2006/relationships/slideLayout" Target="../slideLayouts/slideLayout74.xml"/><Relationship Id="rId19" Type="http://schemas.openxmlformats.org/officeDocument/2006/relationships/slideLayout" Target="../slideLayouts/slideLayout83.xml"/><Relationship Id="rId31" Type="http://schemas.openxmlformats.org/officeDocument/2006/relationships/slideLayout" Target="../slideLayouts/slideLayout95.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 Id="rId22" Type="http://schemas.openxmlformats.org/officeDocument/2006/relationships/slideLayout" Target="../slideLayouts/slideLayout86.xml"/><Relationship Id="rId27" Type="http://schemas.openxmlformats.org/officeDocument/2006/relationships/slideLayout" Target="../slideLayouts/slideLayout91.xml"/><Relationship Id="rId30" Type="http://schemas.openxmlformats.org/officeDocument/2006/relationships/slideLayout" Target="../slideLayouts/slideLayout94.xml"/><Relationship Id="rId8" Type="http://schemas.openxmlformats.org/officeDocument/2006/relationships/slideLayout" Target="../slideLayouts/slideLayout72.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09.xml"/><Relationship Id="rId18" Type="http://schemas.openxmlformats.org/officeDocument/2006/relationships/slideLayout" Target="../slideLayouts/slideLayout114.xml"/><Relationship Id="rId26" Type="http://schemas.openxmlformats.org/officeDocument/2006/relationships/slideLayout" Target="../slideLayouts/slideLayout122.xml"/><Relationship Id="rId3" Type="http://schemas.openxmlformats.org/officeDocument/2006/relationships/slideLayout" Target="../slideLayouts/slideLayout99.xml"/><Relationship Id="rId21" Type="http://schemas.openxmlformats.org/officeDocument/2006/relationships/slideLayout" Target="../slideLayouts/slideLayout117.xml"/><Relationship Id="rId34" Type="http://schemas.openxmlformats.org/officeDocument/2006/relationships/image" Target="../media/image6.png"/><Relationship Id="rId7" Type="http://schemas.openxmlformats.org/officeDocument/2006/relationships/slideLayout" Target="../slideLayouts/slideLayout103.xml"/><Relationship Id="rId12" Type="http://schemas.openxmlformats.org/officeDocument/2006/relationships/slideLayout" Target="../slideLayouts/slideLayout108.xml"/><Relationship Id="rId17" Type="http://schemas.openxmlformats.org/officeDocument/2006/relationships/slideLayout" Target="../slideLayouts/slideLayout113.xml"/><Relationship Id="rId25" Type="http://schemas.openxmlformats.org/officeDocument/2006/relationships/slideLayout" Target="../slideLayouts/slideLayout121.xml"/><Relationship Id="rId33" Type="http://schemas.openxmlformats.org/officeDocument/2006/relationships/theme" Target="../theme/theme4.xml"/><Relationship Id="rId2" Type="http://schemas.openxmlformats.org/officeDocument/2006/relationships/slideLayout" Target="../slideLayouts/slideLayout98.xml"/><Relationship Id="rId16" Type="http://schemas.openxmlformats.org/officeDocument/2006/relationships/slideLayout" Target="../slideLayouts/slideLayout112.xml"/><Relationship Id="rId20" Type="http://schemas.openxmlformats.org/officeDocument/2006/relationships/slideLayout" Target="../slideLayouts/slideLayout116.xml"/><Relationship Id="rId29" Type="http://schemas.openxmlformats.org/officeDocument/2006/relationships/slideLayout" Target="../slideLayouts/slideLayout125.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24" Type="http://schemas.openxmlformats.org/officeDocument/2006/relationships/slideLayout" Target="../slideLayouts/slideLayout120.xml"/><Relationship Id="rId32" Type="http://schemas.openxmlformats.org/officeDocument/2006/relationships/slideLayout" Target="../slideLayouts/slideLayout128.xml"/><Relationship Id="rId5" Type="http://schemas.openxmlformats.org/officeDocument/2006/relationships/slideLayout" Target="../slideLayouts/slideLayout101.xml"/><Relationship Id="rId15" Type="http://schemas.openxmlformats.org/officeDocument/2006/relationships/slideLayout" Target="../slideLayouts/slideLayout111.xml"/><Relationship Id="rId23" Type="http://schemas.openxmlformats.org/officeDocument/2006/relationships/slideLayout" Target="../slideLayouts/slideLayout119.xml"/><Relationship Id="rId28" Type="http://schemas.openxmlformats.org/officeDocument/2006/relationships/slideLayout" Target="../slideLayouts/slideLayout124.xml"/><Relationship Id="rId10" Type="http://schemas.openxmlformats.org/officeDocument/2006/relationships/slideLayout" Target="../slideLayouts/slideLayout106.xml"/><Relationship Id="rId19" Type="http://schemas.openxmlformats.org/officeDocument/2006/relationships/slideLayout" Target="../slideLayouts/slideLayout115.xml"/><Relationship Id="rId31" Type="http://schemas.openxmlformats.org/officeDocument/2006/relationships/slideLayout" Target="../slideLayouts/slideLayout127.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slideLayout" Target="../slideLayouts/slideLayout110.xml"/><Relationship Id="rId22" Type="http://schemas.openxmlformats.org/officeDocument/2006/relationships/slideLayout" Target="../slideLayouts/slideLayout118.xml"/><Relationship Id="rId27" Type="http://schemas.openxmlformats.org/officeDocument/2006/relationships/slideLayout" Target="../slideLayouts/slideLayout123.xml"/><Relationship Id="rId30" Type="http://schemas.openxmlformats.org/officeDocument/2006/relationships/slideLayout" Target="../slideLayouts/slideLayout126.xml"/><Relationship Id="rId8" Type="http://schemas.openxmlformats.org/officeDocument/2006/relationships/slideLayout" Target="../slideLayouts/slideLayout10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36.xml"/><Relationship Id="rId3" Type="http://schemas.openxmlformats.org/officeDocument/2006/relationships/slideLayout" Target="../slideLayouts/slideLayout131.xml"/><Relationship Id="rId7" Type="http://schemas.openxmlformats.org/officeDocument/2006/relationships/slideLayout" Target="../slideLayouts/slideLayout135.xml"/><Relationship Id="rId12" Type="http://schemas.openxmlformats.org/officeDocument/2006/relationships/theme" Target="../theme/theme5.xml"/><Relationship Id="rId2" Type="http://schemas.openxmlformats.org/officeDocument/2006/relationships/slideLayout" Target="../slideLayouts/slideLayout130.xml"/><Relationship Id="rId1" Type="http://schemas.openxmlformats.org/officeDocument/2006/relationships/slideLayout" Target="../slideLayouts/slideLayout129.xml"/><Relationship Id="rId6" Type="http://schemas.openxmlformats.org/officeDocument/2006/relationships/slideLayout" Target="../slideLayouts/slideLayout134.xml"/><Relationship Id="rId11" Type="http://schemas.openxmlformats.org/officeDocument/2006/relationships/slideLayout" Target="../slideLayouts/slideLayout139.xml"/><Relationship Id="rId5" Type="http://schemas.openxmlformats.org/officeDocument/2006/relationships/slideLayout" Target="../slideLayouts/slideLayout133.xml"/><Relationship Id="rId10" Type="http://schemas.openxmlformats.org/officeDocument/2006/relationships/slideLayout" Target="../slideLayouts/slideLayout138.xml"/><Relationship Id="rId4" Type="http://schemas.openxmlformats.org/officeDocument/2006/relationships/slideLayout" Target="../slideLayouts/slideLayout132.xml"/><Relationship Id="rId9" Type="http://schemas.openxmlformats.org/officeDocument/2006/relationships/slideLayout" Target="../slideLayouts/slideLayout13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28463E-08D3-B744-A0BF-CC980DAE158A}"/>
              </a:ext>
            </a:extLst>
          </p:cNvPr>
          <p:cNvSpPr>
            <a:spLocks noGrp="1"/>
          </p:cNvSpPr>
          <p:nvPr>
            <p:ph type="title"/>
          </p:nvPr>
        </p:nvSpPr>
        <p:spPr>
          <a:xfrm>
            <a:off x="229012" y="770271"/>
            <a:ext cx="8798896" cy="920417"/>
          </a:xfrm>
          <a:prstGeom prst="rect">
            <a:avLst/>
          </a:prstGeom>
        </p:spPr>
        <p:txBody>
          <a:bodyPr vert="horz" lIns="0" tIns="0" rIns="0" bIns="0" rtlCol="0" anchor="t">
            <a:noAutofit/>
          </a:bodyPr>
          <a:lstStyle/>
          <a:p>
            <a:r>
              <a:rPr lang="en-US" dirty="0"/>
              <a:t>Title 32pt</a:t>
            </a:r>
          </a:p>
        </p:txBody>
      </p:sp>
      <p:sp>
        <p:nvSpPr>
          <p:cNvPr id="3" name="Text Placeholder 2">
            <a:extLst>
              <a:ext uri="{FF2B5EF4-FFF2-40B4-BE49-F238E27FC236}">
                <a16:creationId xmlns:a16="http://schemas.microsoft.com/office/drawing/2014/main" id="{1BB4D1A6-70D6-CD45-A47B-180778BC8916}"/>
              </a:ext>
            </a:extLst>
          </p:cNvPr>
          <p:cNvSpPr>
            <a:spLocks noGrp="1"/>
          </p:cNvSpPr>
          <p:nvPr>
            <p:ph type="body" idx="1"/>
          </p:nvPr>
        </p:nvSpPr>
        <p:spPr>
          <a:xfrm>
            <a:off x="1208430" y="1825625"/>
            <a:ext cx="10145369"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DD86CFF-B4BF-464D-B233-62FA61BFF963}"/>
              </a:ext>
            </a:extLst>
          </p:cNvPr>
          <p:cNvSpPr>
            <a:spLocks noGrp="1"/>
          </p:cNvSpPr>
          <p:nvPr>
            <p:ph type="dt" sz="half" idx="2"/>
          </p:nvPr>
        </p:nvSpPr>
        <p:spPr>
          <a:xfrm>
            <a:off x="8050075" y="278188"/>
            <a:ext cx="1787318" cy="135573"/>
          </a:xfrm>
          <a:prstGeom prst="rect">
            <a:avLst/>
          </a:prstGeom>
        </p:spPr>
        <p:txBody>
          <a:bodyPr vert="horz" lIns="0" tIns="0" rIns="0" bIns="0" rtlCol="0" anchor="b">
            <a:noAutofit/>
          </a:bodyPr>
          <a:lstStyle>
            <a:lvl1pPr>
              <a:defRPr lang="mr-IN" sz="800" b="1" i="0" smtClean="0">
                <a:latin typeface="Arial" panose="020B0604020202020204" pitchFamily="34" charset="0"/>
                <a:cs typeface="Arial" panose="020B0604020202020204" pitchFamily="34" charset="0"/>
              </a:defRPr>
            </a:lvl1p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60838652-5656-A147-91CA-8F43509C234A}"/>
              </a:ext>
            </a:extLst>
          </p:cNvPr>
          <p:cNvSpPr>
            <a:spLocks noGrp="1"/>
          </p:cNvSpPr>
          <p:nvPr>
            <p:ph type="ftr" sz="quarter" idx="3"/>
          </p:nvPr>
        </p:nvSpPr>
        <p:spPr>
          <a:xfrm>
            <a:off x="229010" y="6356350"/>
            <a:ext cx="7819479" cy="365125"/>
          </a:xfrm>
          <a:prstGeom prst="rect">
            <a:avLst/>
          </a:prstGeom>
        </p:spPr>
        <p:txBody>
          <a:bodyPr vert="horz" lIns="0" tIns="0" rIns="0" bIns="0" rtlCol="0" anchor="b"/>
          <a:lstStyle>
            <a:lvl1pPr algn="l">
              <a:defRPr sz="800">
                <a:solidFill>
                  <a:schemeClr val="accent5"/>
                </a:solidFill>
              </a:defRPr>
            </a:lvl1pPr>
          </a:lstStyle>
          <a:p>
            <a:endParaRPr lang="da-DK"/>
          </a:p>
        </p:txBody>
      </p:sp>
      <p:sp>
        <p:nvSpPr>
          <p:cNvPr id="6" name="Slide Number Placeholder 5">
            <a:extLst>
              <a:ext uri="{FF2B5EF4-FFF2-40B4-BE49-F238E27FC236}">
                <a16:creationId xmlns:a16="http://schemas.microsoft.com/office/drawing/2014/main" id="{1F89F6D7-F93A-9847-9830-084D7ACA3768}"/>
              </a:ext>
            </a:extLst>
          </p:cNvPr>
          <p:cNvSpPr>
            <a:spLocks noGrp="1"/>
          </p:cNvSpPr>
          <p:nvPr>
            <p:ph type="sldNum" sz="quarter" idx="4"/>
          </p:nvPr>
        </p:nvSpPr>
        <p:spPr>
          <a:xfrm>
            <a:off x="11515175" y="275262"/>
            <a:ext cx="167868" cy="138499"/>
          </a:xfrm>
          <a:prstGeom prst="rect">
            <a:avLst/>
          </a:prstGeom>
        </p:spPr>
        <p:txBody>
          <a:bodyPr vert="horz" wrap="square" lIns="0" tIns="0" rIns="0" bIns="0" rtlCol="0" anchor="ctr">
            <a:spAutoFit/>
          </a:bodyPr>
          <a:lstStyle>
            <a:lvl1pPr algn="r">
              <a:defRPr sz="900" b="1">
                <a:solidFill>
                  <a:schemeClr val="tx1"/>
                </a:solidFill>
              </a:defRPr>
            </a:lvl1pPr>
          </a:lstStyle>
          <a:p>
            <a:fld id="{3704A678-6755-7641-84FE-E34ADD9A8EDB}" type="slidenum">
              <a:rPr lang="da-DK" smtClean="0"/>
              <a:t>‹#›</a:t>
            </a:fld>
            <a:endParaRPr lang="da-DK"/>
          </a:p>
        </p:txBody>
      </p:sp>
      <p:cxnSp>
        <p:nvCxnSpPr>
          <p:cNvPr id="39" name="Straight Connector 38">
            <a:extLst>
              <a:ext uri="{FF2B5EF4-FFF2-40B4-BE49-F238E27FC236}">
                <a16:creationId xmlns:a16="http://schemas.microsoft.com/office/drawing/2014/main" id="{2E913F82-5862-1649-B265-A356E04DF3DA}"/>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853527F-567C-054C-AFED-4294C3ED00CC}"/>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BC1FE5B-3159-C848-A033-214166476D4F}"/>
              </a:ext>
            </a:extLst>
          </p:cNvPr>
          <p:cNvCxnSpPr>
            <a:cxnSpLocks/>
          </p:cNvCxnSpPr>
          <p:nvPr/>
        </p:nvCxnSpPr>
        <p:spPr>
          <a:xfrm>
            <a:off x="229011"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35D998B-85D3-674E-A8E1-86F5857A73CF}"/>
              </a:ext>
            </a:extLst>
          </p:cNvPr>
          <p:cNvCxnSpPr/>
          <p:nvPr/>
        </p:nvCxnSpPr>
        <p:spPr>
          <a:xfrm>
            <a:off x="1208430"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7C0ECB9-74E3-5B48-AE39-F9ADE301C454}"/>
              </a:ext>
            </a:extLst>
          </p:cNvPr>
          <p:cNvCxnSpPr>
            <a:cxnSpLocks/>
          </p:cNvCxnSpPr>
          <p:nvPr/>
        </p:nvCxnSpPr>
        <p:spPr>
          <a:xfrm>
            <a:off x="2187849"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34703AB-ACAB-B645-9DF0-CF1667A98A2B}"/>
              </a:ext>
            </a:extLst>
          </p:cNvPr>
          <p:cNvCxnSpPr>
            <a:cxnSpLocks/>
          </p:cNvCxnSpPr>
          <p:nvPr/>
        </p:nvCxnSpPr>
        <p:spPr>
          <a:xfrm>
            <a:off x="3167268"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FA99D1C-2A0A-4442-B8DE-8EA58C1678F8}"/>
              </a:ext>
            </a:extLst>
          </p:cNvPr>
          <p:cNvCxnSpPr>
            <a:cxnSpLocks/>
          </p:cNvCxnSpPr>
          <p:nvPr/>
        </p:nvCxnSpPr>
        <p:spPr>
          <a:xfrm>
            <a:off x="4146687"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541C9EF-6521-BE48-9489-12632738FC46}"/>
              </a:ext>
            </a:extLst>
          </p:cNvPr>
          <p:cNvCxnSpPr>
            <a:cxnSpLocks/>
          </p:cNvCxnSpPr>
          <p:nvPr/>
        </p:nvCxnSpPr>
        <p:spPr>
          <a:xfrm>
            <a:off x="5126105"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62D65DBC-1225-7F45-BEA7-30153E78F066}"/>
              </a:ext>
            </a:extLst>
          </p:cNvPr>
          <p:cNvCxnSpPr>
            <a:cxnSpLocks/>
          </p:cNvCxnSpPr>
          <p:nvPr/>
        </p:nvCxnSpPr>
        <p:spPr>
          <a:xfrm>
            <a:off x="6096000"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B95C95E8-F262-A240-AEE1-60103611DA65}"/>
              </a:ext>
            </a:extLst>
          </p:cNvPr>
          <p:cNvCxnSpPr>
            <a:cxnSpLocks/>
          </p:cNvCxnSpPr>
          <p:nvPr/>
        </p:nvCxnSpPr>
        <p:spPr>
          <a:xfrm>
            <a:off x="7073831"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0CED96D0-FF9E-DE4A-BB36-876EEDABBB54}"/>
              </a:ext>
            </a:extLst>
          </p:cNvPr>
          <p:cNvCxnSpPr>
            <a:cxnSpLocks/>
          </p:cNvCxnSpPr>
          <p:nvPr/>
        </p:nvCxnSpPr>
        <p:spPr>
          <a:xfrm>
            <a:off x="8050075"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D31B653-A08F-4148-973C-42CF7026B195}"/>
              </a:ext>
            </a:extLst>
          </p:cNvPr>
          <p:cNvCxnSpPr>
            <a:cxnSpLocks/>
          </p:cNvCxnSpPr>
          <p:nvPr/>
        </p:nvCxnSpPr>
        <p:spPr>
          <a:xfrm>
            <a:off x="9027907"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F9192A-7689-B147-8198-B09E8065E36D}"/>
              </a:ext>
            </a:extLst>
          </p:cNvPr>
          <p:cNvCxnSpPr>
            <a:cxnSpLocks/>
          </p:cNvCxnSpPr>
          <p:nvPr/>
        </p:nvCxnSpPr>
        <p:spPr>
          <a:xfrm>
            <a:off x="10007325"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9BC51A9-AC47-3346-A4F4-0F6B25818BB1}"/>
              </a:ext>
            </a:extLst>
          </p:cNvPr>
          <p:cNvCxnSpPr>
            <a:cxnSpLocks/>
          </p:cNvCxnSpPr>
          <p:nvPr/>
        </p:nvCxnSpPr>
        <p:spPr>
          <a:xfrm>
            <a:off x="10986744"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80EB6784-CC74-F346-9B85-663E3F348114}"/>
              </a:ext>
            </a:extLst>
          </p:cNvPr>
          <p:cNvCxnSpPr>
            <a:cxnSpLocks/>
          </p:cNvCxnSpPr>
          <p:nvPr/>
        </p:nvCxnSpPr>
        <p:spPr>
          <a:xfrm>
            <a:off x="11966163"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pic>
        <p:nvPicPr>
          <p:cNvPr id="24" name="Picture 23"/>
          <p:cNvPicPr>
            <a:picLocks noChangeAspect="1"/>
          </p:cNvPicPr>
          <p:nvPr/>
        </p:nvPicPr>
        <p:blipFill>
          <a:blip r:embed="rId34" cstate="screen">
            <a:extLst>
              <a:ext uri="{28A0092B-C50C-407E-A947-70E740481C1C}">
                <a14:useLocalDpi xmlns:a14="http://schemas.microsoft.com/office/drawing/2010/main"/>
              </a:ext>
            </a:extLst>
          </a:blip>
          <a:stretch>
            <a:fillRect/>
          </a:stretch>
        </p:blipFill>
        <p:spPr>
          <a:xfrm>
            <a:off x="237753" y="311914"/>
            <a:ext cx="792000" cy="101848"/>
          </a:xfrm>
          <a:prstGeom prst="rect">
            <a:avLst/>
          </a:prstGeom>
        </p:spPr>
      </p:pic>
    </p:spTree>
    <p:extLst>
      <p:ext uri="{BB962C8B-B14F-4D97-AF65-F5344CB8AC3E}">
        <p14:creationId xmlns:p14="http://schemas.microsoft.com/office/powerpoint/2010/main" val="39528275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Lst>
  <p:transition>
    <p:fade/>
  </p:transition>
  <p:txStyles>
    <p:titleStyle>
      <a:lvl1pPr algn="l" defTabSz="914400" rtl="0" eaLnBrk="1" latinLnBrk="0" hangingPunct="1">
        <a:lnSpc>
          <a:spcPct val="90000"/>
        </a:lnSpc>
        <a:spcBef>
          <a:spcPct val="0"/>
        </a:spcBef>
        <a:buNone/>
        <a:defRPr sz="3200" kern="1200" cap="all" baseline="0">
          <a:solidFill>
            <a:schemeClr val="tx1"/>
          </a:solidFill>
          <a:latin typeface="Impact" panose="020B0806030902050204" pitchFamily="34" charset="0"/>
          <a:ea typeface="+mj-ea"/>
          <a:cs typeface="+mj-cs"/>
        </a:defRPr>
      </a:lvl1pPr>
    </p:titleStyle>
    <p:bodyStyle>
      <a:lvl1pPr marL="177800" indent="-177800" algn="l" defTabSz="914400" rtl="0" eaLnBrk="1" latinLnBrk="0" hangingPunct="1">
        <a:lnSpc>
          <a:spcPct val="100000"/>
        </a:lnSpc>
        <a:spcBef>
          <a:spcPts val="1000"/>
        </a:spcBef>
        <a:buClr>
          <a:schemeClr val="accent1"/>
        </a:buClr>
        <a:buFont typeface="AppleSymbols" panose="02000000000000000000" pitchFamily="2" charset="-79"/>
        <a:buChar char="⦿"/>
        <a:tabLst/>
        <a:defRPr sz="1200" b="0" i="0" kern="1200">
          <a:solidFill>
            <a:schemeClr val="tx1"/>
          </a:solidFill>
          <a:latin typeface="Arial" panose="020B0604020202020204" pitchFamily="34" charset="0"/>
          <a:ea typeface="+mn-ea"/>
          <a:cs typeface="Arial" panose="020B0604020202020204" pitchFamily="34" charset="0"/>
        </a:defRPr>
      </a:lvl1pPr>
      <a:lvl2pPr marL="623888" indent="-166688" algn="l" defTabSz="914400" rtl="0" eaLnBrk="1" latinLnBrk="0" hangingPunct="1">
        <a:lnSpc>
          <a:spcPct val="100000"/>
        </a:lnSpc>
        <a:spcBef>
          <a:spcPts val="500"/>
        </a:spcBef>
        <a:buClr>
          <a:schemeClr val="accent1"/>
        </a:buClr>
        <a:buFont typeface="AppleSymbols" panose="02000000000000000000" pitchFamily="2" charset="-79"/>
        <a:buChar char="⦿"/>
        <a:tabLst/>
        <a:defRPr sz="1100" b="0" i="0" kern="1200">
          <a:solidFill>
            <a:schemeClr val="tx1"/>
          </a:solidFill>
          <a:latin typeface="Arial" panose="020B0604020202020204" pitchFamily="34" charset="0"/>
          <a:ea typeface="+mn-ea"/>
          <a:cs typeface="Arial" panose="020B0604020202020204" pitchFamily="34" charset="0"/>
        </a:defRPr>
      </a:lvl2pPr>
      <a:lvl3pPr marL="1069975" indent="-155575" algn="l" defTabSz="914400" rtl="0" eaLnBrk="1" latinLnBrk="0" hangingPunct="1">
        <a:lnSpc>
          <a:spcPct val="100000"/>
        </a:lnSpc>
        <a:spcBef>
          <a:spcPts val="500"/>
        </a:spcBef>
        <a:buClr>
          <a:schemeClr val="accent1"/>
        </a:buClr>
        <a:buFont typeface="AppleSymbols" panose="02000000000000000000" pitchFamily="2" charset="-79"/>
        <a:buChar char="⦿"/>
        <a:tabLst/>
        <a:defRPr sz="1050" b="0" i="0" kern="1200">
          <a:solidFill>
            <a:schemeClr val="tx1"/>
          </a:solidFill>
          <a:latin typeface="Arial" panose="020B0604020202020204" pitchFamily="34" charset="0"/>
          <a:ea typeface="+mn-ea"/>
          <a:cs typeface="Arial" panose="020B0604020202020204" pitchFamily="34" charset="0"/>
        </a:defRPr>
      </a:lvl3pPr>
      <a:lvl4pPr marL="1516063" indent="-144463" algn="l" defTabSz="914400" rtl="0" eaLnBrk="1" latinLnBrk="0" hangingPunct="1">
        <a:lnSpc>
          <a:spcPct val="100000"/>
        </a:lnSpc>
        <a:spcBef>
          <a:spcPts val="500"/>
        </a:spcBef>
        <a:buClr>
          <a:schemeClr val="accent1"/>
        </a:buClr>
        <a:buFont typeface="AppleSymbols" panose="02000000000000000000" pitchFamily="2" charset="-79"/>
        <a:buChar char="⦿"/>
        <a:tabLst/>
        <a:defRPr sz="1000" b="0" i="0" kern="1200">
          <a:solidFill>
            <a:schemeClr val="tx1"/>
          </a:solidFill>
          <a:latin typeface="Arial" panose="020B0604020202020204" pitchFamily="34" charset="0"/>
          <a:ea typeface="+mn-ea"/>
          <a:cs typeface="Arial" panose="020B0604020202020204" pitchFamily="34" charset="0"/>
        </a:defRPr>
      </a:lvl4pPr>
      <a:lvl5pPr marL="2003425" indent="-174625" algn="l" defTabSz="914400" rtl="0" eaLnBrk="1" latinLnBrk="0" hangingPunct="1">
        <a:lnSpc>
          <a:spcPct val="100000"/>
        </a:lnSpc>
        <a:spcBef>
          <a:spcPts val="500"/>
        </a:spcBef>
        <a:buClr>
          <a:schemeClr val="accent1"/>
        </a:buClr>
        <a:buFont typeface="AppleSymbols" panose="02000000000000000000" pitchFamily="2" charset="-79"/>
        <a:buChar char="⦿"/>
        <a:tabLst/>
        <a:defRPr sz="10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28463E-08D3-B744-A0BF-CC980DAE158A}"/>
              </a:ext>
            </a:extLst>
          </p:cNvPr>
          <p:cNvSpPr>
            <a:spLocks noGrp="1"/>
          </p:cNvSpPr>
          <p:nvPr>
            <p:ph type="title"/>
          </p:nvPr>
        </p:nvSpPr>
        <p:spPr>
          <a:xfrm>
            <a:off x="229012" y="770271"/>
            <a:ext cx="8798896" cy="920417"/>
          </a:xfrm>
          <a:prstGeom prst="rect">
            <a:avLst/>
          </a:prstGeom>
        </p:spPr>
        <p:txBody>
          <a:bodyPr vert="horz" lIns="0" tIns="0" rIns="0" bIns="0" rtlCol="0" anchor="t">
            <a:noAutofit/>
          </a:bodyPr>
          <a:lstStyle/>
          <a:p>
            <a:r>
              <a:rPr lang="en-US" dirty="0"/>
              <a:t>Title 32pt</a:t>
            </a:r>
          </a:p>
        </p:txBody>
      </p:sp>
      <p:sp>
        <p:nvSpPr>
          <p:cNvPr id="3" name="Text Placeholder 2">
            <a:extLst>
              <a:ext uri="{FF2B5EF4-FFF2-40B4-BE49-F238E27FC236}">
                <a16:creationId xmlns:a16="http://schemas.microsoft.com/office/drawing/2014/main" id="{1BB4D1A6-70D6-CD45-A47B-180778BC8916}"/>
              </a:ext>
            </a:extLst>
          </p:cNvPr>
          <p:cNvSpPr>
            <a:spLocks noGrp="1"/>
          </p:cNvSpPr>
          <p:nvPr>
            <p:ph type="body" idx="1"/>
          </p:nvPr>
        </p:nvSpPr>
        <p:spPr>
          <a:xfrm>
            <a:off x="1208430" y="1825625"/>
            <a:ext cx="10145369"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DD86CFF-B4BF-464D-B233-62FA61BFF963}"/>
              </a:ext>
            </a:extLst>
          </p:cNvPr>
          <p:cNvSpPr>
            <a:spLocks noGrp="1"/>
          </p:cNvSpPr>
          <p:nvPr>
            <p:ph type="dt" sz="half" idx="2"/>
          </p:nvPr>
        </p:nvSpPr>
        <p:spPr>
          <a:xfrm>
            <a:off x="8050075" y="278188"/>
            <a:ext cx="1787318" cy="135573"/>
          </a:xfrm>
          <a:prstGeom prst="rect">
            <a:avLst/>
          </a:prstGeom>
        </p:spPr>
        <p:txBody>
          <a:bodyPr vert="horz" lIns="0" tIns="0" rIns="0" bIns="0" rtlCol="0" anchor="b">
            <a:noAutofit/>
          </a:bodyPr>
          <a:lstStyle>
            <a:lvl1pPr>
              <a:defRPr lang="mr-IN" sz="800" b="1" i="0" smtClean="0">
                <a:latin typeface="Arial" panose="020B0604020202020204" pitchFamily="34" charset="0"/>
                <a:cs typeface="Arial" panose="020B0604020202020204" pitchFamily="34" charset="0"/>
              </a:defRPr>
            </a:lvl1p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60838652-5656-A147-91CA-8F43509C234A}"/>
              </a:ext>
            </a:extLst>
          </p:cNvPr>
          <p:cNvSpPr>
            <a:spLocks noGrp="1"/>
          </p:cNvSpPr>
          <p:nvPr>
            <p:ph type="ftr" sz="quarter" idx="3"/>
          </p:nvPr>
        </p:nvSpPr>
        <p:spPr>
          <a:xfrm>
            <a:off x="229010" y="6356350"/>
            <a:ext cx="7819479" cy="365125"/>
          </a:xfrm>
          <a:prstGeom prst="rect">
            <a:avLst/>
          </a:prstGeom>
        </p:spPr>
        <p:txBody>
          <a:bodyPr vert="horz" lIns="0" tIns="0" rIns="0" bIns="0" rtlCol="0" anchor="b"/>
          <a:lstStyle>
            <a:lvl1pPr algn="l">
              <a:defRPr sz="800">
                <a:solidFill>
                  <a:schemeClr val="accent5"/>
                </a:solidFill>
              </a:defRPr>
            </a:lvl1pPr>
          </a:lstStyle>
          <a:p>
            <a:endParaRPr lang="da-DK"/>
          </a:p>
        </p:txBody>
      </p:sp>
      <p:sp>
        <p:nvSpPr>
          <p:cNvPr id="6" name="Slide Number Placeholder 5">
            <a:extLst>
              <a:ext uri="{FF2B5EF4-FFF2-40B4-BE49-F238E27FC236}">
                <a16:creationId xmlns:a16="http://schemas.microsoft.com/office/drawing/2014/main" id="{1F89F6D7-F93A-9847-9830-084D7ACA3768}"/>
              </a:ext>
            </a:extLst>
          </p:cNvPr>
          <p:cNvSpPr>
            <a:spLocks noGrp="1"/>
          </p:cNvSpPr>
          <p:nvPr>
            <p:ph type="sldNum" sz="quarter" idx="4"/>
          </p:nvPr>
        </p:nvSpPr>
        <p:spPr>
          <a:xfrm>
            <a:off x="11515175" y="275262"/>
            <a:ext cx="167868" cy="138499"/>
          </a:xfrm>
          <a:prstGeom prst="rect">
            <a:avLst/>
          </a:prstGeom>
        </p:spPr>
        <p:txBody>
          <a:bodyPr vert="horz" wrap="square" lIns="0" tIns="0" rIns="0" bIns="0" rtlCol="0" anchor="ctr">
            <a:spAutoFit/>
          </a:bodyPr>
          <a:lstStyle>
            <a:lvl1pPr algn="r">
              <a:defRPr sz="900" b="1">
                <a:solidFill>
                  <a:schemeClr val="tx1"/>
                </a:solidFill>
              </a:defRPr>
            </a:lvl1pPr>
          </a:lstStyle>
          <a:p>
            <a:fld id="{3704A678-6755-7641-84FE-E34ADD9A8EDB}" type="slidenum">
              <a:rPr lang="da-DK" smtClean="0"/>
              <a:t>‹#›</a:t>
            </a:fld>
            <a:endParaRPr lang="da-DK"/>
          </a:p>
        </p:txBody>
      </p:sp>
      <p:cxnSp>
        <p:nvCxnSpPr>
          <p:cNvPr id="39" name="Straight Connector 38">
            <a:extLst>
              <a:ext uri="{FF2B5EF4-FFF2-40B4-BE49-F238E27FC236}">
                <a16:creationId xmlns:a16="http://schemas.microsoft.com/office/drawing/2014/main" id="{2E913F82-5862-1649-B265-A356E04DF3DA}"/>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853527F-567C-054C-AFED-4294C3ED00CC}"/>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BC1FE5B-3159-C848-A033-214166476D4F}"/>
              </a:ext>
            </a:extLst>
          </p:cNvPr>
          <p:cNvCxnSpPr>
            <a:cxnSpLocks/>
          </p:cNvCxnSpPr>
          <p:nvPr/>
        </p:nvCxnSpPr>
        <p:spPr>
          <a:xfrm>
            <a:off x="229011"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35D998B-85D3-674E-A8E1-86F5857A73CF}"/>
              </a:ext>
            </a:extLst>
          </p:cNvPr>
          <p:cNvCxnSpPr/>
          <p:nvPr/>
        </p:nvCxnSpPr>
        <p:spPr>
          <a:xfrm>
            <a:off x="1208430"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7C0ECB9-74E3-5B48-AE39-F9ADE301C454}"/>
              </a:ext>
            </a:extLst>
          </p:cNvPr>
          <p:cNvCxnSpPr>
            <a:cxnSpLocks/>
          </p:cNvCxnSpPr>
          <p:nvPr/>
        </p:nvCxnSpPr>
        <p:spPr>
          <a:xfrm>
            <a:off x="2187849"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34703AB-ACAB-B645-9DF0-CF1667A98A2B}"/>
              </a:ext>
            </a:extLst>
          </p:cNvPr>
          <p:cNvCxnSpPr>
            <a:cxnSpLocks/>
          </p:cNvCxnSpPr>
          <p:nvPr/>
        </p:nvCxnSpPr>
        <p:spPr>
          <a:xfrm>
            <a:off x="3167268"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FA99D1C-2A0A-4442-B8DE-8EA58C1678F8}"/>
              </a:ext>
            </a:extLst>
          </p:cNvPr>
          <p:cNvCxnSpPr>
            <a:cxnSpLocks/>
          </p:cNvCxnSpPr>
          <p:nvPr/>
        </p:nvCxnSpPr>
        <p:spPr>
          <a:xfrm>
            <a:off x="4146687"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541C9EF-6521-BE48-9489-12632738FC46}"/>
              </a:ext>
            </a:extLst>
          </p:cNvPr>
          <p:cNvCxnSpPr>
            <a:cxnSpLocks/>
          </p:cNvCxnSpPr>
          <p:nvPr/>
        </p:nvCxnSpPr>
        <p:spPr>
          <a:xfrm>
            <a:off x="5126105"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62D65DBC-1225-7F45-BEA7-30153E78F066}"/>
              </a:ext>
            </a:extLst>
          </p:cNvPr>
          <p:cNvCxnSpPr>
            <a:cxnSpLocks/>
          </p:cNvCxnSpPr>
          <p:nvPr/>
        </p:nvCxnSpPr>
        <p:spPr>
          <a:xfrm>
            <a:off x="6096000"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B95C95E8-F262-A240-AEE1-60103611DA65}"/>
              </a:ext>
            </a:extLst>
          </p:cNvPr>
          <p:cNvCxnSpPr>
            <a:cxnSpLocks/>
          </p:cNvCxnSpPr>
          <p:nvPr/>
        </p:nvCxnSpPr>
        <p:spPr>
          <a:xfrm>
            <a:off x="7073831"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0CED96D0-FF9E-DE4A-BB36-876EEDABBB54}"/>
              </a:ext>
            </a:extLst>
          </p:cNvPr>
          <p:cNvCxnSpPr>
            <a:cxnSpLocks/>
          </p:cNvCxnSpPr>
          <p:nvPr/>
        </p:nvCxnSpPr>
        <p:spPr>
          <a:xfrm>
            <a:off x="8050075"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D31B653-A08F-4148-973C-42CF7026B195}"/>
              </a:ext>
            </a:extLst>
          </p:cNvPr>
          <p:cNvCxnSpPr>
            <a:cxnSpLocks/>
          </p:cNvCxnSpPr>
          <p:nvPr/>
        </p:nvCxnSpPr>
        <p:spPr>
          <a:xfrm>
            <a:off x="9027907"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F9192A-7689-B147-8198-B09E8065E36D}"/>
              </a:ext>
            </a:extLst>
          </p:cNvPr>
          <p:cNvCxnSpPr>
            <a:cxnSpLocks/>
          </p:cNvCxnSpPr>
          <p:nvPr/>
        </p:nvCxnSpPr>
        <p:spPr>
          <a:xfrm>
            <a:off x="10007325"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9BC51A9-AC47-3346-A4F4-0F6B25818BB1}"/>
              </a:ext>
            </a:extLst>
          </p:cNvPr>
          <p:cNvCxnSpPr>
            <a:cxnSpLocks/>
          </p:cNvCxnSpPr>
          <p:nvPr/>
        </p:nvCxnSpPr>
        <p:spPr>
          <a:xfrm>
            <a:off x="10986744"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80EB6784-CC74-F346-9B85-663E3F348114}"/>
              </a:ext>
            </a:extLst>
          </p:cNvPr>
          <p:cNvCxnSpPr>
            <a:cxnSpLocks/>
          </p:cNvCxnSpPr>
          <p:nvPr/>
        </p:nvCxnSpPr>
        <p:spPr>
          <a:xfrm>
            <a:off x="11966163"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pic>
        <p:nvPicPr>
          <p:cNvPr id="24" name="Picture 23"/>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237753" y="311914"/>
            <a:ext cx="792000" cy="101848"/>
          </a:xfrm>
          <a:prstGeom prst="rect">
            <a:avLst/>
          </a:prstGeom>
        </p:spPr>
      </p:pic>
    </p:spTree>
    <p:extLst>
      <p:ext uri="{BB962C8B-B14F-4D97-AF65-F5344CB8AC3E}">
        <p14:creationId xmlns:p14="http://schemas.microsoft.com/office/powerpoint/2010/main" val="2757922026"/>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Lst>
  <p:transition>
    <p:fade/>
  </p:transition>
  <p:txStyles>
    <p:titleStyle>
      <a:lvl1pPr algn="l" defTabSz="914400" rtl="0" eaLnBrk="1" latinLnBrk="0" hangingPunct="1">
        <a:lnSpc>
          <a:spcPct val="90000"/>
        </a:lnSpc>
        <a:spcBef>
          <a:spcPct val="0"/>
        </a:spcBef>
        <a:buNone/>
        <a:defRPr sz="3200" kern="1200" cap="all" baseline="0">
          <a:solidFill>
            <a:schemeClr val="tx1"/>
          </a:solidFill>
          <a:latin typeface="Impact" panose="020B0806030902050204" pitchFamily="34" charset="0"/>
          <a:ea typeface="+mj-ea"/>
          <a:cs typeface="+mj-cs"/>
        </a:defRPr>
      </a:lvl1pPr>
    </p:titleStyle>
    <p:bodyStyle>
      <a:lvl1pPr marL="177800" indent="-177800" algn="l" defTabSz="914400" rtl="0" eaLnBrk="1" latinLnBrk="0" hangingPunct="1">
        <a:lnSpc>
          <a:spcPct val="100000"/>
        </a:lnSpc>
        <a:spcBef>
          <a:spcPts val="1000"/>
        </a:spcBef>
        <a:buClr>
          <a:schemeClr val="accent1"/>
        </a:buClr>
        <a:buFont typeface="AppleSymbols" panose="02000000000000000000" pitchFamily="2" charset="-79"/>
        <a:buChar char="⦿"/>
        <a:tabLst/>
        <a:defRPr sz="1200" b="0" i="0" kern="1200">
          <a:solidFill>
            <a:schemeClr val="tx1"/>
          </a:solidFill>
          <a:latin typeface="Arial" panose="020B0604020202020204" pitchFamily="34" charset="0"/>
          <a:ea typeface="+mn-ea"/>
          <a:cs typeface="Arial" panose="020B0604020202020204" pitchFamily="34" charset="0"/>
        </a:defRPr>
      </a:lvl1pPr>
      <a:lvl2pPr marL="623888" indent="-166688" algn="l" defTabSz="914400" rtl="0" eaLnBrk="1" latinLnBrk="0" hangingPunct="1">
        <a:lnSpc>
          <a:spcPct val="100000"/>
        </a:lnSpc>
        <a:spcBef>
          <a:spcPts val="500"/>
        </a:spcBef>
        <a:buClr>
          <a:schemeClr val="accent1"/>
        </a:buClr>
        <a:buFont typeface="AppleSymbols" panose="02000000000000000000" pitchFamily="2" charset="-79"/>
        <a:buChar char="⦿"/>
        <a:tabLst/>
        <a:defRPr sz="1100" b="0" i="0" kern="1200">
          <a:solidFill>
            <a:schemeClr val="tx1"/>
          </a:solidFill>
          <a:latin typeface="Arial" panose="020B0604020202020204" pitchFamily="34" charset="0"/>
          <a:ea typeface="+mn-ea"/>
          <a:cs typeface="Arial" panose="020B0604020202020204" pitchFamily="34" charset="0"/>
        </a:defRPr>
      </a:lvl2pPr>
      <a:lvl3pPr marL="1069975" indent="-155575" algn="l" defTabSz="914400" rtl="0" eaLnBrk="1" latinLnBrk="0" hangingPunct="1">
        <a:lnSpc>
          <a:spcPct val="100000"/>
        </a:lnSpc>
        <a:spcBef>
          <a:spcPts val="500"/>
        </a:spcBef>
        <a:buClr>
          <a:schemeClr val="accent1"/>
        </a:buClr>
        <a:buFont typeface="AppleSymbols" panose="02000000000000000000" pitchFamily="2" charset="-79"/>
        <a:buChar char="⦿"/>
        <a:tabLst/>
        <a:defRPr sz="1050" b="0" i="0" kern="1200">
          <a:solidFill>
            <a:schemeClr val="tx1"/>
          </a:solidFill>
          <a:latin typeface="Arial" panose="020B0604020202020204" pitchFamily="34" charset="0"/>
          <a:ea typeface="+mn-ea"/>
          <a:cs typeface="Arial" panose="020B0604020202020204" pitchFamily="34" charset="0"/>
        </a:defRPr>
      </a:lvl3pPr>
      <a:lvl4pPr marL="1516063" indent="-144463" algn="l" defTabSz="914400" rtl="0" eaLnBrk="1" latinLnBrk="0" hangingPunct="1">
        <a:lnSpc>
          <a:spcPct val="100000"/>
        </a:lnSpc>
        <a:spcBef>
          <a:spcPts val="500"/>
        </a:spcBef>
        <a:buClr>
          <a:schemeClr val="accent1"/>
        </a:buClr>
        <a:buFont typeface="AppleSymbols" panose="02000000000000000000" pitchFamily="2" charset="-79"/>
        <a:buChar char="⦿"/>
        <a:tabLst/>
        <a:defRPr sz="1000" b="0" i="0" kern="1200">
          <a:solidFill>
            <a:schemeClr val="tx1"/>
          </a:solidFill>
          <a:latin typeface="Arial" panose="020B0604020202020204" pitchFamily="34" charset="0"/>
          <a:ea typeface="+mn-ea"/>
          <a:cs typeface="Arial" panose="020B0604020202020204" pitchFamily="34" charset="0"/>
        </a:defRPr>
      </a:lvl4pPr>
      <a:lvl5pPr marL="2003425" indent="-174625" algn="l" defTabSz="914400" rtl="0" eaLnBrk="1" latinLnBrk="0" hangingPunct="1">
        <a:lnSpc>
          <a:spcPct val="100000"/>
        </a:lnSpc>
        <a:spcBef>
          <a:spcPts val="500"/>
        </a:spcBef>
        <a:buClr>
          <a:schemeClr val="accent1"/>
        </a:buClr>
        <a:buFont typeface="AppleSymbols" panose="02000000000000000000" pitchFamily="2" charset="-79"/>
        <a:buChar char="⦿"/>
        <a:tabLst/>
        <a:defRPr sz="10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28463E-08D3-B744-A0BF-CC980DAE158A}"/>
              </a:ext>
            </a:extLst>
          </p:cNvPr>
          <p:cNvSpPr>
            <a:spLocks noGrp="1"/>
          </p:cNvSpPr>
          <p:nvPr>
            <p:ph type="title"/>
          </p:nvPr>
        </p:nvSpPr>
        <p:spPr>
          <a:xfrm>
            <a:off x="229012" y="770271"/>
            <a:ext cx="8798896" cy="920417"/>
          </a:xfrm>
          <a:prstGeom prst="rect">
            <a:avLst/>
          </a:prstGeom>
        </p:spPr>
        <p:txBody>
          <a:bodyPr vert="horz" lIns="0" tIns="0" rIns="0" bIns="0" rtlCol="0" anchor="t">
            <a:noAutofit/>
          </a:bodyPr>
          <a:lstStyle/>
          <a:p>
            <a:r>
              <a:rPr lang="en-US" dirty="0"/>
              <a:t>Title 32pt</a:t>
            </a:r>
          </a:p>
        </p:txBody>
      </p:sp>
      <p:sp>
        <p:nvSpPr>
          <p:cNvPr id="3" name="Text Placeholder 2">
            <a:extLst>
              <a:ext uri="{FF2B5EF4-FFF2-40B4-BE49-F238E27FC236}">
                <a16:creationId xmlns:a16="http://schemas.microsoft.com/office/drawing/2014/main" id="{1BB4D1A6-70D6-CD45-A47B-180778BC8916}"/>
              </a:ext>
            </a:extLst>
          </p:cNvPr>
          <p:cNvSpPr>
            <a:spLocks noGrp="1"/>
          </p:cNvSpPr>
          <p:nvPr>
            <p:ph type="body" idx="1"/>
          </p:nvPr>
        </p:nvSpPr>
        <p:spPr>
          <a:xfrm>
            <a:off x="1208430" y="1825625"/>
            <a:ext cx="10145369"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DD86CFF-B4BF-464D-B233-62FA61BFF963}"/>
              </a:ext>
            </a:extLst>
          </p:cNvPr>
          <p:cNvSpPr>
            <a:spLocks noGrp="1"/>
          </p:cNvSpPr>
          <p:nvPr>
            <p:ph type="dt" sz="half" idx="2"/>
          </p:nvPr>
        </p:nvSpPr>
        <p:spPr>
          <a:xfrm>
            <a:off x="8050075" y="278188"/>
            <a:ext cx="1787318" cy="135573"/>
          </a:xfrm>
          <a:prstGeom prst="rect">
            <a:avLst/>
          </a:prstGeom>
        </p:spPr>
        <p:txBody>
          <a:bodyPr vert="horz" lIns="0" tIns="0" rIns="0" bIns="0" rtlCol="0" anchor="b">
            <a:noAutofit/>
          </a:bodyPr>
          <a:lstStyle>
            <a:lvl1pPr>
              <a:defRPr lang="mr-IN" sz="800" b="1" i="0" smtClean="0">
                <a:latin typeface="Arial" panose="020B0604020202020204" pitchFamily="34" charset="0"/>
                <a:cs typeface="Arial" panose="020B0604020202020204" pitchFamily="34" charset="0"/>
              </a:defRPr>
            </a:lvl1p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60838652-5656-A147-91CA-8F43509C234A}"/>
              </a:ext>
            </a:extLst>
          </p:cNvPr>
          <p:cNvSpPr>
            <a:spLocks noGrp="1"/>
          </p:cNvSpPr>
          <p:nvPr>
            <p:ph type="ftr" sz="quarter" idx="3"/>
          </p:nvPr>
        </p:nvSpPr>
        <p:spPr>
          <a:xfrm>
            <a:off x="229010" y="6356350"/>
            <a:ext cx="7819479" cy="365125"/>
          </a:xfrm>
          <a:prstGeom prst="rect">
            <a:avLst/>
          </a:prstGeom>
        </p:spPr>
        <p:txBody>
          <a:bodyPr vert="horz" lIns="0" tIns="0" rIns="0" bIns="0" rtlCol="0" anchor="b"/>
          <a:lstStyle>
            <a:lvl1pPr algn="l">
              <a:defRPr sz="800">
                <a:solidFill>
                  <a:schemeClr val="accent5"/>
                </a:solidFill>
              </a:defRPr>
            </a:lvl1pPr>
          </a:lstStyle>
          <a:p>
            <a:endParaRPr lang="da-DK"/>
          </a:p>
        </p:txBody>
      </p:sp>
      <p:sp>
        <p:nvSpPr>
          <p:cNvPr id="6" name="Slide Number Placeholder 5">
            <a:extLst>
              <a:ext uri="{FF2B5EF4-FFF2-40B4-BE49-F238E27FC236}">
                <a16:creationId xmlns:a16="http://schemas.microsoft.com/office/drawing/2014/main" id="{1F89F6D7-F93A-9847-9830-084D7ACA3768}"/>
              </a:ext>
            </a:extLst>
          </p:cNvPr>
          <p:cNvSpPr>
            <a:spLocks noGrp="1"/>
          </p:cNvSpPr>
          <p:nvPr>
            <p:ph type="sldNum" sz="quarter" idx="4"/>
          </p:nvPr>
        </p:nvSpPr>
        <p:spPr>
          <a:xfrm>
            <a:off x="11515175" y="275262"/>
            <a:ext cx="167868" cy="138499"/>
          </a:xfrm>
          <a:prstGeom prst="rect">
            <a:avLst/>
          </a:prstGeom>
        </p:spPr>
        <p:txBody>
          <a:bodyPr vert="horz" wrap="square" lIns="0" tIns="0" rIns="0" bIns="0" rtlCol="0" anchor="ctr">
            <a:spAutoFit/>
          </a:bodyPr>
          <a:lstStyle>
            <a:lvl1pPr algn="r">
              <a:defRPr sz="900" b="1">
                <a:solidFill>
                  <a:schemeClr val="tx1"/>
                </a:solidFill>
              </a:defRPr>
            </a:lvl1pPr>
          </a:lstStyle>
          <a:p>
            <a:fld id="{3704A678-6755-7641-84FE-E34ADD9A8EDB}" type="slidenum">
              <a:rPr lang="da-DK" smtClean="0"/>
              <a:t>‹#›</a:t>
            </a:fld>
            <a:endParaRPr lang="da-DK"/>
          </a:p>
        </p:txBody>
      </p:sp>
      <p:cxnSp>
        <p:nvCxnSpPr>
          <p:cNvPr id="39" name="Straight Connector 38">
            <a:extLst>
              <a:ext uri="{FF2B5EF4-FFF2-40B4-BE49-F238E27FC236}">
                <a16:creationId xmlns:a16="http://schemas.microsoft.com/office/drawing/2014/main" id="{2E913F82-5862-1649-B265-A356E04DF3DA}"/>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853527F-567C-054C-AFED-4294C3ED00CC}"/>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BC1FE5B-3159-C848-A033-214166476D4F}"/>
              </a:ext>
            </a:extLst>
          </p:cNvPr>
          <p:cNvCxnSpPr>
            <a:cxnSpLocks/>
          </p:cNvCxnSpPr>
          <p:nvPr/>
        </p:nvCxnSpPr>
        <p:spPr>
          <a:xfrm>
            <a:off x="229011"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35D998B-85D3-674E-A8E1-86F5857A73CF}"/>
              </a:ext>
            </a:extLst>
          </p:cNvPr>
          <p:cNvCxnSpPr/>
          <p:nvPr/>
        </p:nvCxnSpPr>
        <p:spPr>
          <a:xfrm>
            <a:off x="1208430"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7C0ECB9-74E3-5B48-AE39-F9ADE301C454}"/>
              </a:ext>
            </a:extLst>
          </p:cNvPr>
          <p:cNvCxnSpPr>
            <a:cxnSpLocks/>
          </p:cNvCxnSpPr>
          <p:nvPr/>
        </p:nvCxnSpPr>
        <p:spPr>
          <a:xfrm>
            <a:off x="2187849"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34703AB-ACAB-B645-9DF0-CF1667A98A2B}"/>
              </a:ext>
            </a:extLst>
          </p:cNvPr>
          <p:cNvCxnSpPr>
            <a:cxnSpLocks/>
          </p:cNvCxnSpPr>
          <p:nvPr/>
        </p:nvCxnSpPr>
        <p:spPr>
          <a:xfrm>
            <a:off x="3167268"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FA99D1C-2A0A-4442-B8DE-8EA58C1678F8}"/>
              </a:ext>
            </a:extLst>
          </p:cNvPr>
          <p:cNvCxnSpPr>
            <a:cxnSpLocks/>
          </p:cNvCxnSpPr>
          <p:nvPr/>
        </p:nvCxnSpPr>
        <p:spPr>
          <a:xfrm>
            <a:off x="4146687"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541C9EF-6521-BE48-9489-12632738FC46}"/>
              </a:ext>
            </a:extLst>
          </p:cNvPr>
          <p:cNvCxnSpPr>
            <a:cxnSpLocks/>
          </p:cNvCxnSpPr>
          <p:nvPr/>
        </p:nvCxnSpPr>
        <p:spPr>
          <a:xfrm>
            <a:off x="5126105"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62D65DBC-1225-7F45-BEA7-30153E78F066}"/>
              </a:ext>
            </a:extLst>
          </p:cNvPr>
          <p:cNvCxnSpPr>
            <a:cxnSpLocks/>
          </p:cNvCxnSpPr>
          <p:nvPr/>
        </p:nvCxnSpPr>
        <p:spPr>
          <a:xfrm>
            <a:off x="6096000"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B95C95E8-F262-A240-AEE1-60103611DA65}"/>
              </a:ext>
            </a:extLst>
          </p:cNvPr>
          <p:cNvCxnSpPr>
            <a:cxnSpLocks/>
          </p:cNvCxnSpPr>
          <p:nvPr/>
        </p:nvCxnSpPr>
        <p:spPr>
          <a:xfrm>
            <a:off x="7073831"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0CED96D0-FF9E-DE4A-BB36-876EEDABBB54}"/>
              </a:ext>
            </a:extLst>
          </p:cNvPr>
          <p:cNvCxnSpPr>
            <a:cxnSpLocks/>
          </p:cNvCxnSpPr>
          <p:nvPr/>
        </p:nvCxnSpPr>
        <p:spPr>
          <a:xfrm>
            <a:off x="8050075"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D31B653-A08F-4148-973C-42CF7026B195}"/>
              </a:ext>
            </a:extLst>
          </p:cNvPr>
          <p:cNvCxnSpPr>
            <a:cxnSpLocks/>
          </p:cNvCxnSpPr>
          <p:nvPr/>
        </p:nvCxnSpPr>
        <p:spPr>
          <a:xfrm>
            <a:off x="9027907"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F9192A-7689-B147-8198-B09E8065E36D}"/>
              </a:ext>
            </a:extLst>
          </p:cNvPr>
          <p:cNvCxnSpPr>
            <a:cxnSpLocks/>
          </p:cNvCxnSpPr>
          <p:nvPr/>
        </p:nvCxnSpPr>
        <p:spPr>
          <a:xfrm>
            <a:off x="10007325"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9BC51A9-AC47-3346-A4F4-0F6B25818BB1}"/>
              </a:ext>
            </a:extLst>
          </p:cNvPr>
          <p:cNvCxnSpPr>
            <a:cxnSpLocks/>
          </p:cNvCxnSpPr>
          <p:nvPr/>
        </p:nvCxnSpPr>
        <p:spPr>
          <a:xfrm>
            <a:off x="10986744"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80EB6784-CC74-F346-9B85-663E3F348114}"/>
              </a:ext>
            </a:extLst>
          </p:cNvPr>
          <p:cNvCxnSpPr>
            <a:cxnSpLocks/>
          </p:cNvCxnSpPr>
          <p:nvPr/>
        </p:nvCxnSpPr>
        <p:spPr>
          <a:xfrm>
            <a:off x="11966163"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pic>
        <p:nvPicPr>
          <p:cNvPr id="24" name="Picture 23"/>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237753" y="311914"/>
            <a:ext cx="792000" cy="101848"/>
          </a:xfrm>
          <a:prstGeom prst="rect">
            <a:avLst/>
          </a:prstGeom>
        </p:spPr>
      </p:pic>
    </p:spTree>
    <p:extLst>
      <p:ext uri="{BB962C8B-B14F-4D97-AF65-F5344CB8AC3E}">
        <p14:creationId xmlns:p14="http://schemas.microsoft.com/office/powerpoint/2010/main" val="3099113054"/>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 id="2147483770" r:id="rId18"/>
    <p:sldLayoutId id="2147483771" r:id="rId19"/>
    <p:sldLayoutId id="2147483772" r:id="rId20"/>
    <p:sldLayoutId id="2147483773" r:id="rId21"/>
    <p:sldLayoutId id="2147483774" r:id="rId22"/>
    <p:sldLayoutId id="2147483775" r:id="rId23"/>
    <p:sldLayoutId id="2147483776" r:id="rId24"/>
    <p:sldLayoutId id="2147483777" r:id="rId25"/>
    <p:sldLayoutId id="2147483778" r:id="rId26"/>
    <p:sldLayoutId id="2147483779" r:id="rId27"/>
    <p:sldLayoutId id="2147483780" r:id="rId28"/>
    <p:sldLayoutId id="2147483781" r:id="rId29"/>
    <p:sldLayoutId id="2147483782" r:id="rId30"/>
    <p:sldLayoutId id="2147483783" r:id="rId31"/>
    <p:sldLayoutId id="2147483784" r:id="rId32"/>
  </p:sldLayoutIdLst>
  <p:transition>
    <p:fade/>
  </p:transition>
  <p:txStyles>
    <p:titleStyle>
      <a:lvl1pPr algn="l" defTabSz="914400" rtl="0" eaLnBrk="1" latinLnBrk="0" hangingPunct="1">
        <a:lnSpc>
          <a:spcPct val="90000"/>
        </a:lnSpc>
        <a:spcBef>
          <a:spcPct val="0"/>
        </a:spcBef>
        <a:buNone/>
        <a:defRPr sz="3200" kern="1200" cap="all" baseline="0">
          <a:solidFill>
            <a:schemeClr val="tx1"/>
          </a:solidFill>
          <a:latin typeface="Impact" panose="020B0806030902050204" pitchFamily="34" charset="0"/>
          <a:ea typeface="+mj-ea"/>
          <a:cs typeface="+mj-cs"/>
        </a:defRPr>
      </a:lvl1pPr>
    </p:titleStyle>
    <p:bodyStyle>
      <a:lvl1pPr marL="177800" indent="-177800" algn="l" defTabSz="914400" rtl="0" eaLnBrk="1" latinLnBrk="0" hangingPunct="1">
        <a:lnSpc>
          <a:spcPct val="100000"/>
        </a:lnSpc>
        <a:spcBef>
          <a:spcPts val="1000"/>
        </a:spcBef>
        <a:buClr>
          <a:schemeClr val="accent1"/>
        </a:buClr>
        <a:buFont typeface="AppleSymbols" panose="02000000000000000000" pitchFamily="2" charset="-79"/>
        <a:buChar char="⦿"/>
        <a:tabLst/>
        <a:defRPr sz="1200" b="0" i="0" kern="1200">
          <a:solidFill>
            <a:schemeClr val="tx1"/>
          </a:solidFill>
          <a:latin typeface="Arial" panose="020B0604020202020204" pitchFamily="34" charset="0"/>
          <a:ea typeface="+mn-ea"/>
          <a:cs typeface="Arial" panose="020B0604020202020204" pitchFamily="34" charset="0"/>
        </a:defRPr>
      </a:lvl1pPr>
      <a:lvl2pPr marL="623888" indent="-166688" algn="l" defTabSz="914400" rtl="0" eaLnBrk="1" latinLnBrk="0" hangingPunct="1">
        <a:lnSpc>
          <a:spcPct val="100000"/>
        </a:lnSpc>
        <a:spcBef>
          <a:spcPts val="500"/>
        </a:spcBef>
        <a:buClr>
          <a:schemeClr val="accent1"/>
        </a:buClr>
        <a:buFont typeface="AppleSymbols" panose="02000000000000000000" pitchFamily="2" charset="-79"/>
        <a:buChar char="⦿"/>
        <a:tabLst/>
        <a:defRPr sz="1100" b="0" i="0" kern="1200">
          <a:solidFill>
            <a:schemeClr val="tx1"/>
          </a:solidFill>
          <a:latin typeface="Arial" panose="020B0604020202020204" pitchFamily="34" charset="0"/>
          <a:ea typeface="+mn-ea"/>
          <a:cs typeface="Arial" panose="020B0604020202020204" pitchFamily="34" charset="0"/>
        </a:defRPr>
      </a:lvl2pPr>
      <a:lvl3pPr marL="1069975" indent="-155575" algn="l" defTabSz="914400" rtl="0" eaLnBrk="1" latinLnBrk="0" hangingPunct="1">
        <a:lnSpc>
          <a:spcPct val="100000"/>
        </a:lnSpc>
        <a:spcBef>
          <a:spcPts val="500"/>
        </a:spcBef>
        <a:buClr>
          <a:schemeClr val="accent1"/>
        </a:buClr>
        <a:buFont typeface="AppleSymbols" panose="02000000000000000000" pitchFamily="2" charset="-79"/>
        <a:buChar char="⦿"/>
        <a:tabLst/>
        <a:defRPr sz="1050" b="0" i="0" kern="1200">
          <a:solidFill>
            <a:schemeClr val="tx1"/>
          </a:solidFill>
          <a:latin typeface="Arial" panose="020B0604020202020204" pitchFamily="34" charset="0"/>
          <a:ea typeface="+mn-ea"/>
          <a:cs typeface="Arial" panose="020B0604020202020204" pitchFamily="34" charset="0"/>
        </a:defRPr>
      </a:lvl3pPr>
      <a:lvl4pPr marL="1516063" indent="-144463" algn="l" defTabSz="914400" rtl="0" eaLnBrk="1" latinLnBrk="0" hangingPunct="1">
        <a:lnSpc>
          <a:spcPct val="100000"/>
        </a:lnSpc>
        <a:spcBef>
          <a:spcPts val="500"/>
        </a:spcBef>
        <a:buClr>
          <a:schemeClr val="accent1"/>
        </a:buClr>
        <a:buFont typeface="AppleSymbols" panose="02000000000000000000" pitchFamily="2" charset="-79"/>
        <a:buChar char="⦿"/>
        <a:tabLst/>
        <a:defRPr sz="1000" b="0" i="0" kern="1200">
          <a:solidFill>
            <a:schemeClr val="tx1"/>
          </a:solidFill>
          <a:latin typeface="Arial" panose="020B0604020202020204" pitchFamily="34" charset="0"/>
          <a:ea typeface="+mn-ea"/>
          <a:cs typeface="Arial" panose="020B0604020202020204" pitchFamily="34" charset="0"/>
        </a:defRPr>
      </a:lvl4pPr>
      <a:lvl5pPr marL="2003425" indent="-174625" algn="l" defTabSz="914400" rtl="0" eaLnBrk="1" latinLnBrk="0" hangingPunct="1">
        <a:lnSpc>
          <a:spcPct val="100000"/>
        </a:lnSpc>
        <a:spcBef>
          <a:spcPts val="500"/>
        </a:spcBef>
        <a:buClr>
          <a:schemeClr val="accent1"/>
        </a:buClr>
        <a:buFont typeface="AppleSymbols" panose="02000000000000000000" pitchFamily="2" charset="-79"/>
        <a:buChar char="⦿"/>
        <a:tabLst/>
        <a:defRPr sz="10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0">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28463E-08D3-B744-A0BF-CC980DAE158A}"/>
              </a:ext>
            </a:extLst>
          </p:cNvPr>
          <p:cNvSpPr>
            <a:spLocks noGrp="1"/>
          </p:cNvSpPr>
          <p:nvPr>
            <p:ph type="title"/>
          </p:nvPr>
        </p:nvSpPr>
        <p:spPr>
          <a:xfrm>
            <a:off x="229012" y="770271"/>
            <a:ext cx="8798896" cy="920417"/>
          </a:xfrm>
          <a:prstGeom prst="rect">
            <a:avLst/>
          </a:prstGeom>
        </p:spPr>
        <p:txBody>
          <a:bodyPr vert="horz" lIns="0" tIns="0" rIns="0" bIns="0" rtlCol="0" anchor="t">
            <a:noAutofit/>
          </a:bodyPr>
          <a:lstStyle/>
          <a:p>
            <a:r>
              <a:rPr lang="en-US" dirty="0"/>
              <a:t>Title 32pt</a:t>
            </a:r>
          </a:p>
        </p:txBody>
      </p:sp>
      <p:sp>
        <p:nvSpPr>
          <p:cNvPr id="3" name="Text Placeholder 2">
            <a:extLst>
              <a:ext uri="{FF2B5EF4-FFF2-40B4-BE49-F238E27FC236}">
                <a16:creationId xmlns:a16="http://schemas.microsoft.com/office/drawing/2014/main" id="{1BB4D1A6-70D6-CD45-A47B-180778BC8916}"/>
              </a:ext>
            </a:extLst>
          </p:cNvPr>
          <p:cNvSpPr>
            <a:spLocks noGrp="1"/>
          </p:cNvSpPr>
          <p:nvPr>
            <p:ph type="body" idx="1"/>
          </p:nvPr>
        </p:nvSpPr>
        <p:spPr>
          <a:xfrm>
            <a:off x="1208430" y="1825625"/>
            <a:ext cx="10145369"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DD86CFF-B4BF-464D-B233-62FA61BFF963}"/>
              </a:ext>
            </a:extLst>
          </p:cNvPr>
          <p:cNvSpPr>
            <a:spLocks noGrp="1"/>
          </p:cNvSpPr>
          <p:nvPr>
            <p:ph type="dt" sz="half" idx="2"/>
          </p:nvPr>
        </p:nvSpPr>
        <p:spPr>
          <a:xfrm>
            <a:off x="8050075" y="278188"/>
            <a:ext cx="1787318" cy="135573"/>
          </a:xfrm>
          <a:prstGeom prst="rect">
            <a:avLst/>
          </a:prstGeom>
        </p:spPr>
        <p:txBody>
          <a:bodyPr vert="horz" lIns="0" tIns="0" rIns="0" bIns="0" rtlCol="0" anchor="b">
            <a:noAutofit/>
          </a:bodyPr>
          <a:lstStyle>
            <a:lvl1pPr>
              <a:defRPr lang="mr-IN" sz="800" b="1" i="0" smtClean="0">
                <a:latin typeface="Arial" panose="020B0604020202020204" pitchFamily="34" charset="0"/>
                <a:cs typeface="Arial" panose="020B0604020202020204" pitchFamily="34" charset="0"/>
              </a:defRPr>
            </a:lvl1p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60838652-5656-A147-91CA-8F43509C234A}"/>
              </a:ext>
            </a:extLst>
          </p:cNvPr>
          <p:cNvSpPr>
            <a:spLocks noGrp="1"/>
          </p:cNvSpPr>
          <p:nvPr>
            <p:ph type="ftr" sz="quarter" idx="3"/>
          </p:nvPr>
        </p:nvSpPr>
        <p:spPr>
          <a:xfrm>
            <a:off x="229010" y="6356350"/>
            <a:ext cx="7819479" cy="365125"/>
          </a:xfrm>
          <a:prstGeom prst="rect">
            <a:avLst/>
          </a:prstGeom>
        </p:spPr>
        <p:txBody>
          <a:bodyPr vert="horz" lIns="0" tIns="0" rIns="0" bIns="0" rtlCol="0" anchor="b"/>
          <a:lstStyle>
            <a:lvl1pPr algn="l">
              <a:defRPr sz="800">
                <a:solidFill>
                  <a:schemeClr val="accent5"/>
                </a:solidFill>
              </a:defRPr>
            </a:lvl1pPr>
          </a:lstStyle>
          <a:p>
            <a:endParaRPr lang="da-DK"/>
          </a:p>
        </p:txBody>
      </p:sp>
      <p:sp>
        <p:nvSpPr>
          <p:cNvPr id="6" name="Slide Number Placeholder 5">
            <a:extLst>
              <a:ext uri="{FF2B5EF4-FFF2-40B4-BE49-F238E27FC236}">
                <a16:creationId xmlns:a16="http://schemas.microsoft.com/office/drawing/2014/main" id="{1F89F6D7-F93A-9847-9830-084D7ACA3768}"/>
              </a:ext>
            </a:extLst>
          </p:cNvPr>
          <p:cNvSpPr>
            <a:spLocks noGrp="1"/>
          </p:cNvSpPr>
          <p:nvPr>
            <p:ph type="sldNum" sz="quarter" idx="4"/>
          </p:nvPr>
        </p:nvSpPr>
        <p:spPr>
          <a:xfrm>
            <a:off x="11515175" y="275262"/>
            <a:ext cx="167868" cy="138499"/>
          </a:xfrm>
          <a:prstGeom prst="rect">
            <a:avLst/>
          </a:prstGeom>
        </p:spPr>
        <p:txBody>
          <a:bodyPr vert="horz" wrap="square" lIns="0" tIns="0" rIns="0" bIns="0" rtlCol="0" anchor="ctr">
            <a:spAutoFit/>
          </a:bodyPr>
          <a:lstStyle>
            <a:lvl1pPr algn="r">
              <a:defRPr sz="900" b="1">
                <a:solidFill>
                  <a:schemeClr val="tx1"/>
                </a:solidFill>
              </a:defRPr>
            </a:lvl1pPr>
          </a:lstStyle>
          <a:p>
            <a:fld id="{3704A678-6755-7641-84FE-E34ADD9A8EDB}" type="slidenum">
              <a:rPr lang="da-DK" smtClean="0"/>
              <a:t>‹#›</a:t>
            </a:fld>
            <a:endParaRPr lang="da-DK"/>
          </a:p>
        </p:txBody>
      </p:sp>
      <p:cxnSp>
        <p:nvCxnSpPr>
          <p:cNvPr id="39" name="Straight Connector 38">
            <a:extLst>
              <a:ext uri="{FF2B5EF4-FFF2-40B4-BE49-F238E27FC236}">
                <a16:creationId xmlns:a16="http://schemas.microsoft.com/office/drawing/2014/main" id="{2E913F82-5862-1649-B265-A356E04DF3DA}"/>
              </a:ext>
            </a:extLst>
          </p:cNvPr>
          <p:cNvCxnSpPr>
            <a:cxnSpLocks/>
          </p:cNvCxnSpPr>
          <p:nvPr/>
        </p:nvCxnSpPr>
        <p:spPr>
          <a:xfrm>
            <a:off x="229011" y="547360"/>
            <a:ext cx="7821064" cy="0"/>
          </a:xfrm>
          <a:prstGeom prst="line">
            <a:avLst/>
          </a:prstGeom>
          <a:ln w="698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853527F-567C-054C-AFED-4294C3ED00CC}"/>
              </a:ext>
            </a:extLst>
          </p:cNvPr>
          <p:cNvCxnSpPr/>
          <p:nvPr/>
        </p:nvCxnSpPr>
        <p:spPr>
          <a:xfrm>
            <a:off x="8048490" y="515610"/>
            <a:ext cx="391767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BC1FE5B-3159-C848-A033-214166476D4F}"/>
              </a:ext>
            </a:extLst>
          </p:cNvPr>
          <p:cNvCxnSpPr>
            <a:cxnSpLocks/>
          </p:cNvCxnSpPr>
          <p:nvPr/>
        </p:nvCxnSpPr>
        <p:spPr>
          <a:xfrm>
            <a:off x="229011"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35D998B-85D3-674E-A8E1-86F5857A73CF}"/>
              </a:ext>
            </a:extLst>
          </p:cNvPr>
          <p:cNvCxnSpPr/>
          <p:nvPr/>
        </p:nvCxnSpPr>
        <p:spPr>
          <a:xfrm>
            <a:off x="1208430"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67C0ECB9-74E3-5B48-AE39-F9ADE301C454}"/>
              </a:ext>
            </a:extLst>
          </p:cNvPr>
          <p:cNvCxnSpPr>
            <a:cxnSpLocks/>
          </p:cNvCxnSpPr>
          <p:nvPr/>
        </p:nvCxnSpPr>
        <p:spPr>
          <a:xfrm>
            <a:off x="2187849"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34703AB-ACAB-B645-9DF0-CF1667A98A2B}"/>
              </a:ext>
            </a:extLst>
          </p:cNvPr>
          <p:cNvCxnSpPr>
            <a:cxnSpLocks/>
          </p:cNvCxnSpPr>
          <p:nvPr/>
        </p:nvCxnSpPr>
        <p:spPr>
          <a:xfrm>
            <a:off x="3167268"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FA99D1C-2A0A-4442-B8DE-8EA58C1678F8}"/>
              </a:ext>
            </a:extLst>
          </p:cNvPr>
          <p:cNvCxnSpPr>
            <a:cxnSpLocks/>
          </p:cNvCxnSpPr>
          <p:nvPr/>
        </p:nvCxnSpPr>
        <p:spPr>
          <a:xfrm>
            <a:off x="4146687"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541C9EF-6521-BE48-9489-12632738FC46}"/>
              </a:ext>
            </a:extLst>
          </p:cNvPr>
          <p:cNvCxnSpPr>
            <a:cxnSpLocks/>
          </p:cNvCxnSpPr>
          <p:nvPr/>
        </p:nvCxnSpPr>
        <p:spPr>
          <a:xfrm>
            <a:off x="5126105"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62D65DBC-1225-7F45-BEA7-30153E78F066}"/>
              </a:ext>
            </a:extLst>
          </p:cNvPr>
          <p:cNvCxnSpPr>
            <a:cxnSpLocks/>
          </p:cNvCxnSpPr>
          <p:nvPr/>
        </p:nvCxnSpPr>
        <p:spPr>
          <a:xfrm>
            <a:off x="6096000"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B95C95E8-F262-A240-AEE1-60103611DA65}"/>
              </a:ext>
            </a:extLst>
          </p:cNvPr>
          <p:cNvCxnSpPr>
            <a:cxnSpLocks/>
          </p:cNvCxnSpPr>
          <p:nvPr/>
        </p:nvCxnSpPr>
        <p:spPr>
          <a:xfrm>
            <a:off x="7073831"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0CED96D0-FF9E-DE4A-BB36-876EEDABBB54}"/>
              </a:ext>
            </a:extLst>
          </p:cNvPr>
          <p:cNvCxnSpPr>
            <a:cxnSpLocks/>
          </p:cNvCxnSpPr>
          <p:nvPr/>
        </p:nvCxnSpPr>
        <p:spPr>
          <a:xfrm>
            <a:off x="8050075"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D31B653-A08F-4148-973C-42CF7026B195}"/>
              </a:ext>
            </a:extLst>
          </p:cNvPr>
          <p:cNvCxnSpPr>
            <a:cxnSpLocks/>
          </p:cNvCxnSpPr>
          <p:nvPr/>
        </p:nvCxnSpPr>
        <p:spPr>
          <a:xfrm>
            <a:off x="9027907"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5F9192A-7689-B147-8198-B09E8065E36D}"/>
              </a:ext>
            </a:extLst>
          </p:cNvPr>
          <p:cNvCxnSpPr>
            <a:cxnSpLocks/>
          </p:cNvCxnSpPr>
          <p:nvPr/>
        </p:nvCxnSpPr>
        <p:spPr>
          <a:xfrm>
            <a:off x="10007325"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9BC51A9-AC47-3346-A4F4-0F6B25818BB1}"/>
              </a:ext>
            </a:extLst>
          </p:cNvPr>
          <p:cNvCxnSpPr>
            <a:cxnSpLocks/>
          </p:cNvCxnSpPr>
          <p:nvPr/>
        </p:nvCxnSpPr>
        <p:spPr>
          <a:xfrm>
            <a:off x="10986744" y="0"/>
            <a:ext cx="0" cy="6858000"/>
          </a:xfrm>
          <a:prstGeom prst="line">
            <a:avLst/>
          </a:prstGeom>
          <a:ln w="2540">
            <a:solidFill>
              <a:schemeClr val="tx1">
                <a:alpha val="4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80EB6784-CC74-F346-9B85-663E3F348114}"/>
              </a:ext>
            </a:extLst>
          </p:cNvPr>
          <p:cNvCxnSpPr>
            <a:cxnSpLocks/>
          </p:cNvCxnSpPr>
          <p:nvPr/>
        </p:nvCxnSpPr>
        <p:spPr>
          <a:xfrm>
            <a:off x="11966163" y="0"/>
            <a:ext cx="0" cy="6858000"/>
          </a:xfrm>
          <a:prstGeom prst="line">
            <a:avLst/>
          </a:prstGeom>
          <a:ln w="2540">
            <a:solidFill>
              <a:schemeClr val="tx1">
                <a:alpha val="10000"/>
              </a:schemeClr>
            </a:solidFill>
          </a:ln>
        </p:spPr>
        <p:style>
          <a:lnRef idx="1">
            <a:schemeClr val="accent1"/>
          </a:lnRef>
          <a:fillRef idx="0">
            <a:schemeClr val="accent1"/>
          </a:fillRef>
          <a:effectRef idx="0">
            <a:schemeClr val="accent1"/>
          </a:effectRef>
          <a:fontRef idx="minor">
            <a:schemeClr val="tx1"/>
          </a:fontRef>
        </p:style>
      </p:cxnSp>
      <p:pic>
        <p:nvPicPr>
          <p:cNvPr id="24" name="Picture 23"/>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237753" y="311914"/>
            <a:ext cx="792000" cy="101848"/>
          </a:xfrm>
          <a:prstGeom prst="rect">
            <a:avLst/>
          </a:prstGeom>
        </p:spPr>
      </p:pic>
    </p:spTree>
    <p:extLst>
      <p:ext uri="{BB962C8B-B14F-4D97-AF65-F5344CB8AC3E}">
        <p14:creationId xmlns:p14="http://schemas.microsoft.com/office/powerpoint/2010/main" val="3950144613"/>
      </p:ext>
    </p:extLst>
  </p:cSld>
  <p:clrMap bg1="lt1" tx1="dk1" bg2="lt2" tx2="dk2" accent1="accent1" accent2="accent2" accent3="accent3" accent4="accent4" accent5="accent5" accent6="accent6" hlink="hlink" folHlink="folHlink"/>
  <p:sldLayoutIdLst>
    <p:sldLayoutId id="2147484017" r:id="rId1"/>
    <p:sldLayoutId id="2147484018" r:id="rId2"/>
    <p:sldLayoutId id="2147484019" r:id="rId3"/>
    <p:sldLayoutId id="2147484020" r:id="rId4"/>
    <p:sldLayoutId id="2147484021" r:id="rId5"/>
    <p:sldLayoutId id="2147484022" r:id="rId6"/>
    <p:sldLayoutId id="2147484023" r:id="rId7"/>
    <p:sldLayoutId id="2147484024" r:id="rId8"/>
    <p:sldLayoutId id="2147484025" r:id="rId9"/>
    <p:sldLayoutId id="2147484026" r:id="rId10"/>
    <p:sldLayoutId id="2147484027" r:id="rId11"/>
    <p:sldLayoutId id="2147484028" r:id="rId12"/>
    <p:sldLayoutId id="2147484029" r:id="rId13"/>
    <p:sldLayoutId id="2147484030" r:id="rId14"/>
    <p:sldLayoutId id="2147484031" r:id="rId15"/>
    <p:sldLayoutId id="2147484032" r:id="rId16"/>
    <p:sldLayoutId id="2147484033" r:id="rId17"/>
    <p:sldLayoutId id="2147484034" r:id="rId18"/>
    <p:sldLayoutId id="2147484035" r:id="rId19"/>
    <p:sldLayoutId id="2147484036" r:id="rId20"/>
    <p:sldLayoutId id="2147484037" r:id="rId21"/>
    <p:sldLayoutId id="2147484038" r:id="rId22"/>
    <p:sldLayoutId id="2147484039" r:id="rId23"/>
    <p:sldLayoutId id="2147484040" r:id="rId24"/>
    <p:sldLayoutId id="2147484041" r:id="rId25"/>
    <p:sldLayoutId id="2147484042" r:id="rId26"/>
    <p:sldLayoutId id="2147484043" r:id="rId27"/>
    <p:sldLayoutId id="2147484044" r:id="rId28"/>
    <p:sldLayoutId id="2147484045" r:id="rId29"/>
    <p:sldLayoutId id="2147484046" r:id="rId30"/>
    <p:sldLayoutId id="2147484047" r:id="rId31"/>
    <p:sldLayoutId id="2147484048" r:id="rId32"/>
  </p:sldLayoutIdLst>
  <p:transition>
    <p:fade/>
  </p:transition>
  <p:txStyles>
    <p:titleStyle>
      <a:lvl1pPr algn="l" defTabSz="914400" rtl="0" eaLnBrk="1" latinLnBrk="0" hangingPunct="1">
        <a:lnSpc>
          <a:spcPct val="90000"/>
        </a:lnSpc>
        <a:spcBef>
          <a:spcPct val="0"/>
        </a:spcBef>
        <a:buNone/>
        <a:defRPr sz="3200" kern="1200" cap="all" baseline="0">
          <a:solidFill>
            <a:schemeClr val="tx1"/>
          </a:solidFill>
          <a:latin typeface="Impact" panose="020B0806030902050204" pitchFamily="34" charset="0"/>
          <a:ea typeface="+mj-ea"/>
          <a:cs typeface="+mj-cs"/>
        </a:defRPr>
      </a:lvl1pPr>
    </p:titleStyle>
    <p:bodyStyle>
      <a:lvl1pPr marL="177800" indent="-177800" algn="l" defTabSz="914400" rtl="0" eaLnBrk="1" latinLnBrk="0" hangingPunct="1">
        <a:lnSpc>
          <a:spcPct val="100000"/>
        </a:lnSpc>
        <a:spcBef>
          <a:spcPts val="1000"/>
        </a:spcBef>
        <a:buClr>
          <a:schemeClr val="accent1"/>
        </a:buClr>
        <a:buFont typeface="AppleSymbols" panose="02000000000000000000" pitchFamily="2" charset="-79"/>
        <a:buChar char="⦿"/>
        <a:tabLst/>
        <a:defRPr sz="1200" b="0" i="0" kern="1200">
          <a:solidFill>
            <a:schemeClr val="tx1"/>
          </a:solidFill>
          <a:latin typeface="Arial" panose="020B0604020202020204" pitchFamily="34" charset="0"/>
          <a:ea typeface="+mn-ea"/>
          <a:cs typeface="Arial" panose="020B0604020202020204" pitchFamily="34" charset="0"/>
        </a:defRPr>
      </a:lvl1pPr>
      <a:lvl2pPr marL="623888" indent="-166688" algn="l" defTabSz="914400" rtl="0" eaLnBrk="1" latinLnBrk="0" hangingPunct="1">
        <a:lnSpc>
          <a:spcPct val="100000"/>
        </a:lnSpc>
        <a:spcBef>
          <a:spcPts val="500"/>
        </a:spcBef>
        <a:buClr>
          <a:schemeClr val="accent1"/>
        </a:buClr>
        <a:buFont typeface="AppleSymbols" panose="02000000000000000000" pitchFamily="2" charset="-79"/>
        <a:buChar char="⦿"/>
        <a:tabLst/>
        <a:defRPr sz="1100" b="0" i="0" kern="1200">
          <a:solidFill>
            <a:schemeClr val="tx1"/>
          </a:solidFill>
          <a:latin typeface="Arial" panose="020B0604020202020204" pitchFamily="34" charset="0"/>
          <a:ea typeface="+mn-ea"/>
          <a:cs typeface="Arial" panose="020B0604020202020204" pitchFamily="34" charset="0"/>
        </a:defRPr>
      </a:lvl2pPr>
      <a:lvl3pPr marL="1069975" indent="-155575" algn="l" defTabSz="914400" rtl="0" eaLnBrk="1" latinLnBrk="0" hangingPunct="1">
        <a:lnSpc>
          <a:spcPct val="100000"/>
        </a:lnSpc>
        <a:spcBef>
          <a:spcPts val="500"/>
        </a:spcBef>
        <a:buClr>
          <a:schemeClr val="accent1"/>
        </a:buClr>
        <a:buFont typeface="AppleSymbols" panose="02000000000000000000" pitchFamily="2" charset="-79"/>
        <a:buChar char="⦿"/>
        <a:tabLst/>
        <a:defRPr sz="1050" b="0" i="0" kern="1200">
          <a:solidFill>
            <a:schemeClr val="tx1"/>
          </a:solidFill>
          <a:latin typeface="Arial" panose="020B0604020202020204" pitchFamily="34" charset="0"/>
          <a:ea typeface="+mn-ea"/>
          <a:cs typeface="Arial" panose="020B0604020202020204" pitchFamily="34" charset="0"/>
        </a:defRPr>
      </a:lvl3pPr>
      <a:lvl4pPr marL="1516063" indent="-144463" algn="l" defTabSz="914400" rtl="0" eaLnBrk="1" latinLnBrk="0" hangingPunct="1">
        <a:lnSpc>
          <a:spcPct val="100000"/>
        </a:lnSpc>
        <a:spcBef>
          <a:spcPts val="500"/>
        </a:spcBef>
        <a:buClr>
          <a:schemeClr val="accent1"/>
        </a:buClr>
        <a:buFont typeface="AppleSymbols" panose="02000000000000000000" pitchFamily="2" charset="-79"/>
        <a:buChar char="⦿"/>
        <a:tabLst/>
        <a:defRPr sz="1000" b="0" i="0" kern="1200">
          <a:solidFill>
            <a:schemeClr val="tx1"/>
          </a:solidFill>
          <a:latin typeface="Arial" panose="020B0604020202020204" pitchFamily="34" charset="0"/>
          <a:ea typeface="+mn-ea"/>
          <a:cs typeface="Arial" panose="020B0604020202020204" pitchFamily="34" charset="0"/>
        </a:defRPr>
      </a:lvl4pPr>
      <a:lvl5pPr marL="2003425" indent="-174625" algn="l" defTabSz="914400" rtl="0" eaLnBrk="1" latinLnBrk="0" hangingPunct="1">
        <a:lnSpc>
          <a:spcPct val="100000"/>
        </a:lnSpc>
        <a:spcBef>
          <a:spcPts val="500"/>
        </a:spcBef>
        <a:buClr>
          <a:schemeClr val="accent1"/>
        </a:buClr>
        <a:buFont typeface="AppleSymbols" panose="02000000000000000000" pitchFamily="2" charset="-79"/>
        <a:buChar char="⦿"/>
        <a:tabLst/>
        <a:defRPr sz="10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0">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C258B6-328B-7644-B63A-811C506549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ADB99030-EDD5-064E-9D88-8A3E999F0E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179218-C0D8-8147-A800-DE665788AD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AC92C3-5BA5-8941-AD0A-A108ADEEF361}" type="datetimeFigureOut">
              <a:rPr lang="da-DK" smtClean="0"/>
              <a:t>29/03/2019</a:t>
            </a:fld>
            <a:endParaRPr lang="da-DK"/>
          </a:p>
        </p:txBody>
      </p:sp>
      <p:sp>
        <p:nvSpPr>
          <p:cNvPr id="5" name="Footer Placeholder 4">
            <a:extLst>
              <a:ext uri="{FF2B5EF4-FFF2-40B4-BE49-F238E27FC236}">
                <a16:creationId xmlns:a16="http://schemas.microsoft.com/office/drawing/2014/main" id="{F1CF658A-4A6E-BE48-AE6F-BE4FF7BCD0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Slide Number Placeholder 5">
            <a:extLst>
              <a:ext uri="{FF2B5EF4-FFF2-40B4-BE49-F238E27FC236}">
                <a16:creationId xmlns:a16="http://schemas.microsoft.com/office/drawing/2014/main" id="{60786D5E-12A0-6645-B528-6511454F59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04A678-6755-7641-84FE-E34ADD9A8EDB}" type="slidenum">
              <a:rPr lang="da-DK" smtClean="0"/>
              <a:t>‹#›</a:t>
            </a:fld>
            <a:endParaRPr lang="da-DK"/>
          </a:p>
        </p:txBody>
      </p:sp>
    </p:spTree>
    <p:extLst>
      <p:ext uri="{BB962C8B-B14F-4D97-AF65-F5344CB8AC3E}">
        <p14:creationId xmlns:p14="http://schemas.microsoft.com/office/powerpoint/2010/main" val="2720089927"/>
      </p:ext>
    </p:extLst>
  </p:cSld>
  <p:clrMap bg1="lt1" tx1="dk1" bg2="lt2" tx2="dk2" accent1="accent1" accent2="accent2" accent3="accent3" accent4="accent4" accent5="accent5" accent6="accent6" hlink="hlink" folHlink="folHlink"/>
  <p:sldLayoutIdLst>
    <p:sldLayoutId id="2147484050" r:id="rId1"/>
    <p:sldLayoutId id="2147484051" r:id="rId2"/>
    <p:sldLayoutId id="2147484052" r:id="rId3"/>
    <p:sldLayoutId id="2147484053" r:id="rId4"/>
    <p:sldLayoutId id="2147484054" r:id="rId5"/>
    <p:sldLayoutId id="2147484055" r:id="rId6"/>
    <p:sldLayoutId id="2147484056" r:id="rId7"/>
    <p:sldLayoutId id="2147484057" r:id="rId8"/>
    <p:sldLayoutId id="2147484058" r:id="rId9"/>
    <p:sldLayoutId id="2147484059" r:id="rId10"/>
    <p:sldLayoutId id="2147484060" r:id="rId11"/>
  </p:sldLayoutIdLst>
  <p:transition>
    <p:fade/>
  </p:transition>
  <p:txStyles>
    <p:titleStyle>
      <a:lvl1pPr algn="l" defTabSz="914400" rtl="0" eaLnBrk="1" latinLnBrk="0" hangingPunct="1">
        <a:lnSpc>
          <a:spcPct val="90000"/>
        </a:lnSpc>
        <a:spcBef>
          <a:spcPct val="0"/>
        </a:spcBef>
        <a:buNone/>
        <a:defRPr sz="40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1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3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0.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0.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0.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0.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0.xml"/></Relationships>
</file>

<file path=ppt/slides/_rels/slide1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130.xml"/></Relationships>
</file>

<file path=ppt/slides/_rels/slide1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13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2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3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0.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0.xml"/></Relationships>
</file>

<file path=ppt/slides/_rels/slide24.xml.rels><?xml version="1.0" encoding="UTF-8" standalone="yes"?>
<Relationships xmlns="http://schemas.openxmlformats.org/package/2006/relationships"><Relationship Id="rId3" Type="http://schemas.openxmlformats.org/officeDocument/2006/relationships/hyperlink" Target="http://www.unece.org/fileadmin/DAM/trade/untdid/d16b/tred/tred1153.htm" TargetMode="External"/><Relationship Id="rId2" Type="http://schemas.openxmlformats.org/officeDocument/2006/relationships/image" Target="../media/image25.png"/><Relationship Id="rId1" Type="http://schemas.openxmlformats.org/officeDocument/2006/relationships/slideLayout" Target="../slideLayouts/slideLayout130.xml"/></Relationships>
</file>

<file path=ppt/slides/_rels/slide25.xml.rels><?xml version="1.0" encoding="UTF-8" standalone="yes"?>
<Relationships xmlns="http://schemas.openxmlformats.org/package/2006/relationships"><Relationship Id="rId3" Type="http://schemas.openxmlformats.org/officeDocument/2006/relationships/hyperlink" Target="http://www.unece.org/fileadmin/DAM/trade/untdid/d16b/tred/tred1153.htm" TargetMode="External"/><Relationship Id="rId2" Type="http://schemas.openxmlformats.org/officeDocument/2006/relationships/image" Target="../media/image25.png"/><Relationship Id="rId1" Type="http://schemas.openxmlformats.org/officeDocument/2006/relationships/slideLayout" Target="../slideLayouts/slideLayout130.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0.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0.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0.xml"/></Relationships>
</file>

<file path=ppt/slides/_rels/slide29.xml.rels><?xml version="1.0" encoding="UTF-8" standalone="yes"?>
<Relationships xmlns="http://schemas.openxmlformats.org/package/2006/relationships"><Relationship Id="rId3" Type="http://schemas.openxmlformats.org/officeDocument/2006/relationships/hyperlink" Target="https://app.swaggerhub.com/apis/OpenShippingDotOrg/OpenShipping/1.0.0" TargetMode="External"/><Relationship Id="rId2" Type="http://schemas.openxmlformats.org/officeDocument/2006/relationships/hyperlink" Target="https://app.swaggerhub.com/apis/OpenShippingDotOrg/OpenShipping/0.1" TargetMode="External"/><Relationship Id="rId1" Type="http://schemas.openxmlformats.org/officeDocument/2006/relationships/slideLayout" Target="../slideLayouts/slideLayout13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0.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0.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0969689-60C0-BF44-A7A2-67FE62A7C5C7}"/>
              </a:ext>
            </a:extLst>
          </p:cNvPr>
          <p:cNvSpPr>
            <a:spLocks noGrp="1"/>
          </p:cNvSpPr>
          <p:nvPr>
            <p:ph type="subTitle" idx="1"/>
          </p:nvPr>
        </p:nvSpPr>
        <p:spPr/>
        <p:txBody>
          <a:bodyPr/>
          <a:lstStyle/>
          <a:p>
            <a:r>
              <a:rPr lang="da-DK" b="1" dirty="0">
                <a:solidFill>
                  <a:schemeClr val="tx1">
                    <a:tint val="75000"/>
                  </a:schemeClr>
                </a:solidFill>
              </a:rPr>
              <a:t>Shipping Event API – Version 1.0</a:t>
            </a:r>
          </a:p>
        </p:txBody>
      </p:sp>
      <p:pic>
        <p:nvPicPr>
          <p:cNvPr id="1026" name="Picture 2" descr="OPENSHIPPING.ORG">
            <a:extLst>
              <a:ext uri="{FF2B5EF4-FFF2-40B4-BE49-F238E27FC236}">
                <a16:creationId xmlns:a16="http://schemas.microsoft.com/office/drawing/2014/main" id="{703F0657-39B3-D14F-815A-C1C11F5D78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3650" y="2263059"/>
            <a:ext cx="4584700" cy="127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65142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5F31A-80B6-004A-9BF8-65F2101F236A}"/>
              </a:ext>
            </a:extLst>
          </p:cNvPr>
          <p:cNvSpPr>
            <a:spLocks noGrp="1"/>
          </p:cNvSpPr>
          <p:nvPr>
            <p:ph type="title"/>
          </p:nvPr>
        </p:nvSpPr>
        <p:spPr/>
        <p:txBody>
          <a:bodyPr/>
          <a:lstStyle/>
          <a:p>
            <a:r>
              <a:rPr lang="en-US" dirty="0"/>
              <a:t>Event Endpoint Overview</a:t>
            </a:r>
          </a:p>
        </p:txBody>
      </p:sp>
      <p:graphicFrame>
        <p:nvGraphicFramePr>
          <p:cNvPr id="4" name="Content Placeholder 3">
            <a:extLst>
              <a:ext uri="{FF2B5EF4-FFF2-40B4-BE49-F238E27FC236}">
                <a16:creationId xmlns:a16="http://schemas.microsoft.com/office/drawing/2014/main" id="{889D069E-0F56-7840-A8CA-929C4ACC4CCA}"/>
              </a:ext>
            </a:extLst>
          </p:cNvPr>
          <p:cNvGraphicFramePr>
            <a:graphicFrameLocks noGrp="1"/>
          </p:cNvGraphicFramePr>
          <p:nvPr>
            <p:ph idx="1"/>
            <p:extLst>
              <p:ext uri="{D42A27DB-BD31-4B8C-83A1-F6EECF244321}">
                <p14:modId xmlns:p14="http://schemas.microsoft.com/office/powerpoint/2010/main" val="695329022"/>
              </p:ext>
            </p:extLst>
          </p:nvPr>
        </p:nvGraphicFramePr>
        <p:xfrm>
          <a:off x="229012" y="1825625"/>
          <a:ext cx="11749628" cy="4556760"/>
        </p:xfrm>
        <a:graphic>
          <a:graphicData uri="http://schemas.openxmlformats.org/drawingml/2006/table">
            <a:tbl>
              <a:tblPr firstRow="1" bandRow="1">
                <a:tableStyleId>{5C22544A-7EE6-4342-B048-85BDC9FD1C3A}</a:tableStyleId>
              </a:tblPr>
              <a:tblGrid>
                <a:gridCol w="827628">
                  <a:extLst>
                    <a:ext uri="{9D8B030D-6E8A-4147-A177-3AD203B41FA5}">
                      <a16:colId xmlns:a16="http://schemas.microsoft.com/office/drawing/2014/main" val="1908838457"/>
                    </a:ext>
                  </a:extLst>
                </a:gridCol>
                <a:gridCol w="3251200">
                  <a:extLst>
                    <a:ext uri="{9D8B030D-6E8A-4147-A177-3AD203B41FA5}">
                      <a16:colId xmlns:a16="http://schemas.microsoft.com/office/drawing/2014/main" val="1643347257"/>
                    </a:ext>
                  </a:extLst>
                </a:gridCol>
                <a:gridCol w="3820160">
                  <a:extLst>
                    <a:ext uri="{9D8B030D-6E8A-4147-A177-3AD203B41FA5}">
                      <a16:colId xmlns:a16="http://schemas.microsoft.com/office/drawing/2014/main" val="2157417457"/>
                    </a:ext>
                  </a:extLst>
                </a:gridCol>
                <a:gridCol w="3850640">
                  <a:extLst>
                    <a:ext uri="{9D8B030D-6E8A-4147-A177-3AD203B41FA5}">
                      <a16:colId xmlns:a16="http://schemas.microsoft.com/office/drawing/2014/main" val="1033620172"/>
                    </a:ext>
                  </a:extLst>
                </a:gridCol>
              </a:tblGrid>
              <a:tr h="370840">
                <a:tc>
                  <a:txBody>
                    <a:bodyPr/>
                    <a:lstStyle/>
                    <a:p>
                      <a:endParaRPr lang="en-US" sz="1100" dirty="0"/>
                    </a:p>
                  </a:txBody>
                  <a:tcPr/>
                </a:tc>
                <a:tc>
                  <a:txBody>
                    <a:bodyPr/>
                    <a:lstStyle/>
                    <a:p>
                      <a:r>
                        <a:rPr lang="en-US" sz="1100" dirty="0"/>
                        <a:t>Plan Event Endpoints</a:t>
                      </a:r>
                    </a:p>
                    <a:p>
                      <a:r>
                        <a:rPr lang="en-US" sz="1100" dirty="0">
                          <a:latin typeface="Courier" pitchFamily="2" charset="0"/>
                        </a:rPr>
                        <a:t>POST consignments​/{</a:t>
                      </a:r>
                      <a:r>
                        <a:rPr lang="en-US" sz="1100" dirty="0" err="1">
                          <a:latin typeface="Courier" pitchFamily="2" charset="0"/>
                        </a:rPr>
                        <a:t>consignmentRef</a:t>
                      </a:r>
                      <a:r>
                        <a:rPr lang="en-US" sz="1100" dirty="0">
                          <a:latin typeface="Courier" pitchFamily="2" charset="0"/>
                        </a:rPr>
                        <a:t>}​</a:t>
                      </a:r>
                      <a:endParaRPr lang="en-US" sz="1100" dirty="0"/>
                    </a:p>
                  </a:txBody>
                  <a:tcPr/>
                </a:tc>
                <a:tc>
                  <a:txBody>
                    <a:bodyPr/>
                    <a:lstStyle/>
                    <a:p>
                      <a:r>
                        <a:rPr lang="en-US" sz="1100" dirty="0"/>
                        <a:t>Estimate Event Endpoints</a:t>
                      </a:r>
                    </a:p>
                    <a:p>
                      <a:r>
                        <a:rPr lang="en-US" sz="1100" dirty="0">
                          <a:latin typeface="Courier" pitchFamily="2" charset="0"/>
                        </a:rPr>
                        <a:t>POST /</a:t>
                      </a:r>
                      <a:r>
                        <a:rPr lang="en-US" sz="1100" dirty="0" err="1">
                          <a:latin typeface="Courier" pitchFamily="2" charset="0"/>
                        </a:rPr>
                        <a:t>transportEquipment</a:t>
                      </a:r>
                      <a:r>
                        <a:rPr lang="en-US" sz="1100" dirty="0">
                          <a:latin typeface="Courier" pitchFamily="2" charset="0"/>
                        </a:rPr>
                        <a:t>​/{</a:t>
                      </a:r>
                      <a:r>
                        <a:rPr lang="en-US" sz="1100" dirty="0" err="1">
                          <a:latin typeface="Courier" pitchFamily="2" charset="0"/>
                        </a:rPr>
                        <a:t>equipmentNumber</a:t>
                      </a:r>
                      <a:r>
                        <a:rPr lang="en-US" sz="1100" dirty="0">
                          <a:latin typeface="Courier" pitchFamily="2" charset="0"/>
                        </a:rPr>
                        <a:t>}</a:t>
                      </a:r>
                      <a:endParaRPr lang="en-US" sz="1100" dirty="0"/>
                    </a:p>
                  </a:txBody>
                  <a:tcPr/>
                </a:tc>
                <a:tc>
                  <a:txBody>
                    <a:bodyPr/>
                    <a:lstStyle/>
                    <a:p>
                      <a:r>
                        <a:rPr lang="en-US" sz="1100" dirty="0"/>
                        <a:t>Actual Event Endpoints</a:t>
                      </a:r>
                    </a:p>
                    <a:p>
                      <a:r>
                        <a:rPr lang="en-US" sz="1100" dirty="0">
                          <a:latin typeface="Courier" pitchFamily="2" charset="0"/>
                        </a:rPr>
                        <a:t>POST /</a:t>
                      </a:r>
                      <a:r>
                        <a:rPr lang="en-US" sz="1100" dirty="0" err="1">
                          <a:latin typeface="Courier" pitchFamily="2" charset="0"/>
                        </a:rPr>
                        <a:t>transportEquipment</a:t>
                      </a:r>
                      <a:r>
                        <a:rPr lang="en-US" sz="1100" dirty="0">
                          <a:latin typeface="Courier" pitchFamily="2" charset="0"/>
                        </a:rPr>
                        <a:t>​/{</a:t>
                      </a:r>
                      <a:r>
                        <a:rPr lang="en-US" sz="1100" dirty="0" err="1">
                          <a:latin typeface="Courier" pitchFamily="2" charset="0"/>
                        </a:rPr>
                        <a:t>equipmentNumber</a:t>
                      </a:r>
                      <a:r>
                        <a:rPr lang="en-US" sz="1100" dirty="0">
                          <a:latin typeface="Courier" pitchFamily="2" charset="0"/>
                        </a:rPr>
                        <a:t>}</a:t>
                      </a:r>
                      <a:endParaRPr lang="en-US" sz="1100" dirty="0"/>
                    </a:p>
                  </a:txBody>
                  <a:tcPr/>
                </a:tc>
                <a:extLst>
                  <a:ext uri="{0D108BD9-81ED-4DB2-BD59-A6C34878D82A}">
                    <a16:rowId xmlns:a16="http://schemas.microsoft.com/office/drawing/2014/main" val="4056725728"/>
                  </a:ext>
                </a:extLst>
              </a:tr>
              <a:tr h="370840">
                <a:tc>
                  <a:txBody>
                    <a:bodyPr/>
                    <a:lstStyle/>
                    <a:p>
                      <a:r>
                        <a:rPr lang="en-US" sz="1100" dirty="0"/>
                        <a:t>Milestone Events</a:t>
                      </a:r>
                    </a:p>
                  </a:txBody>
                  <a:tcPr/>
                </a:tc>
                <a:tc>
                  <a:txBody>
                    <a:bodyPr/>
                    <a:lstStyle/>
                    <a:p>
                      <a:r>
                        <a:rPr lang="en-US" sz="1100" dirty="0">
                          <a:latin typeface="Courier" pitchFamily="2" charset="0"/>
                        </a:rPr>
                        <a:t>/</a:t>
                      </a:r>
                      <a:r>
                        <a:rPr lang="en-US" sz="1100" dirty="0" err="1">
                          <a:latin typeface="Courier" pitchFamily="2" charset="0"/>
                        </a:rPr>
                        <a:t>plannedVesselLoads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plannedVesselDepartures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plannedVesselArrivals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plannedVesselDischarges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plannedTruckLoads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plannedGateOuts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plannedGateIns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plannedTruckDischarges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plannedRailLoads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plannedRailDepartures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plannedRailArrivals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plannedRailDischarges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plannedBargeLoads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plannedBargeDepartures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plannedBargeArrivals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plannedBargeDischarges</a:t>
                      </a:r>
                      <a:endParaRPr lang="en-US" sz="1100" dirty="0">
                        <a:latin typeface="Courier" pitchFamily="2" charset="0"/>
                      </a:endParaRPr>
                    </a:p>
                    <a:p>
                      <a:endParaRPr lang="en-US" sz="1100" dirty="0">
                        <a:latin typeface="Courier" pitchFamily="2" charset="0"/>
                      </a:endParaRPr>
                    </a:p>
                  </a:txBody>
                  <a:tcPr/>
                </a:tc>
                <a:tc>
                  <a:txBody>
                    <a:bodyPr/>
                    <a:lstStyle/>
                    <a:p>
                      <a:r>
                        <a:rPr lang="en-US" sz="1100" dirty="0">
                          <a:latin typeface="Courier" pitchFamily="2" charset="0"/>
                        </a:rPr>
                        <a:t>/</a:t>
                      </a:r>
                      <a:r>
                        <a:rPr lang="en-US" sz="1100" dirty="0" err="1">
                          <a:latin typeface="Courier" pitchFamily="2" charset="0"/>
                        </a:rPr>
                        <a:t>estimatedVesselLoads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estimatedVesselDepartures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estimatedVesselArrivals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estimatedVesselDischarges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estimatedTruckLoads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estimatedGateIns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estimatedGateOuts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estimatedTruckDischarges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estimatedRailLoads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estimatedRailDepartures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estimatedRailArrivals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estimatedRailDischarges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estimatedBargeLoads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estimatedBargeDepartures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estimatedBargeArrivals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estimatedBargeDischarges</a:t>
                      </a:r>
                      <a:endParaRPr lang="en-US" sz="1100" dirty="0">
                        <a:latin typeface="Courier" pitchFamily="2" charset="0"/>
                      </a:endParaRPr>
                    </a:p>
                  </a:txBody>
                  <a:tcPr/>
                </a:tc>
                <a:tc>
                  <a:txBody>
                    <a:bodyPr/>
                    <a:lstStyle/>
                    <a:p>
                      <a:r>
                        <a:rPr lang="en-US" sz="1100" dirty="0">
                          <a:latin typeface="Courier" pitchFamily="2" charset="0"/>
                        </a:rPr>
                        <a:t>/</a:t>
                      </a:r>
                      <a:r>
                        <a:rPr lang="en-US" sz="1100" dirty="0" err="1">
                          <a:latin typeface="Courier" pitchFamily="2" charset="0"/>
                        </a:rPr>
                        <a:t>actualVesselLoads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actualVesselDepartures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actualVesselArrivals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actualVesselDischarges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actualTruckLoads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actualGateIns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actualGateOuts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actualTruckDischarges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actualRailLoads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actualRailDepartures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actualRailArrivals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actualRailDischarges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actualBargeLoads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actualBargeDepartures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actualBargeArrivals</a:t>
                      </a:r>
                      <a:endParaRPr lang="en-US" sz="1100" dirty="0">
                        <a:latin typeface="Courier" pitchFamily="2" charset="0"/>
                      </a:endParaRPr>
                    </a:p>
                    <a:p>
                      <a:r>
                        <a:rPr lang="en-US" sz="1100" dirty="0">
                          <a:latin typeface="Courier" pitchFamily="2" charset="0"/>
                        </a:rPr>
                        <a:t>/</a:t>
                      </a:r>
                      <a:r>
                        <a:rPr lang="en-US" sz="1100" dirty="0" err="1">
                          <a:latin typeface="Courier" pitchFamily="2" charset="0"/>
                        </a:rPr>
                        <a:t>actualBargeDischarges</a:t>
                      </a:r>
                      <a:endParaRPr lang="en-US" sz="1100" dirty="0">
                        <a:latin typeface="Courier" pitchFamily="2" charset="0"/>
                      </a:endParaRPr>
                    </a:p>
                  </a:txBody>
                  <a:tcPr/>
                </a:tc>
                <a:extLst>
                  <a:ext uri="{0D108BD9-81ED-4DB2-BD59-A6C34878D82A}">
                    <a16:rowId xmlns:a16="http://schemas.microsoft.com/office/drawing/2014/main" val="2925395643"/>
                  </a:ext>
                </a:extLst>
              </a:tr>
              <a:tr h="370840">
                <a:tc>
                  <a:txBody>
                    <a:bodyPr/>
                    <a:lstStyle/>
                    <a:p>
                      <a:r>
                        <a:rPr lang="en-US" sz="1100" dirty="0"/>
                        <a:t>Smart Events</a:t>
                      </a:r>
                    </a:p>
                    <a:p>
                      <a:endParaRPr lang="en-US" sz="1100" dirty="0"/>
                    </a:p>
                  </a:txBody>
                  <a:tcPr/>
                </a:tc>
                <a:tc>
                  <a:txBody>
                    <a:bodyPr/>
                    <a:lstStyle/>
                    <a:p>
                      <a:endParaRPr lang="en-US" sz="1100" dirty="0">
                        <a:latin typeface="Courier" pitchFamily="2" charset="0"/>
                      </a:endParaRPr>
                    </a:p>
                  </a:txBody>
                  <a:tcPr/>
                </a:tc>
                <a:tc>
                  <a:txBody>
                    <a:bodyPr/>
                    <a:lstStyle/>
                    <a:p>
                      <a:r>
                        <a:rPr lang="en-US" sz="1100" dirty="0">
                          <a:latin typeface="Courier" pitchFamily="2" charset="0"/>
                        </a:rPr>
                        <a:t>/</a:t>
                      </a:r>
                      <a:r>
                        <a:rPr lang="en-US" sz="1100" dirty="0" err="1">
                          <a:latin typeface="Courier" pitchFamily="2" charset="0"/>
                        </a:rPr>
                        <a:t>estimatedSmartEvent</a:t>
                      </a:r>
                      <a:endParaRPr lang="en-US" sz="1100" dirty="0">
                        <a:latin typeface="Courier" pitchFamily="2" charset="0"/>
                      </a:endParaRPr>
                    </a:p>
                  </a:txBody>
                  <a:tcPr/>
                </a:tc>
                <a:tc>
                  <a:txBody>
                    <a:bodyPr/>
                    <a:lstStyle/>
                    <a:p>
                      <a:r>
                        <a:rPr lang="en-US" sz="1100" dirty="0">
                          <a:latin typeface="Courier" pitchFamily="2" charset="0"/>
                        </a:rPr>
                        <a:t>/</a:t>
                      </a:r>
                      <a:r>
                        <a:rPr lang="en-US" sz="1100" dirty="0" err="1">
                          <a:latin typeface="Courier" pitchFamily="2" charset="0"/>
                        </a:rPr>
                        <a:t>actualSmartEvent</a:t>
                      </a:r>
                      <a:endParaRPr lang="en-US" sz="1100" dirty="0">
                        <a:latin typeface="Courier" pitchFamily="2" charset="0"/>
                      </a:endParaRPr>
                    </a:p>
                  </a:txBody>
                  <a:tcPr/>
                </a:tc>
                <a:extLst>
                  <a:ext uri="{0D108BD9-81ED-4DB2-BD59-A6C34878D82A}">
                    <a16:rowId xmlns:a16="http://schemas.microsoft.com/office/drawing/2014/main" val="1302741060"/>
                  </a:ext>
                </a:extLst>
              </a:tr>
              <a:tr h="370840">
                <a:tc>
                  <a:txBody>
                    <a:bodyPr/>
                    <a:lstStyle/>
                    <a:p>
                      <a:r>
                        <a:rPr lang="en-US" sz="1100" dirty="0"/>
                        <a:t>Generic Events</a:t>
                      </a:r>
                    </a:p>
                    <a:p>
                      <a:endParaRPr lang="en-US" sz="1100" dirty="0"/>
                    </a:p>
                  </a:txBody>
                  <a:tcPr/>
                </a:tc>
                <a:tc>
                  <a:txBody>
                    <a:bodyPr/>
                    <a:lstStyle/>
                    <a:p>
                      <a:r>
                        <a:rPr lang="en-US" sz="1100" dirty="0">
                          <a:latin typeface="Courier" pitchFamily="2" charset="0"/>
                        </a:rPr>
                        <a:t>/</a:t>
                      </a:r>
                      <a:r>
                        <a:rPr lang="en-US" sz="1100" dirty="0" err="1">
                          <a:latin typeface="Courier" pitchFamily="2" charset="0"/>
                        </a:rPr>
                        <a:t>plannedGenericEvent</a:t>
                      </a:r>
                      <a:endParaRPr lang="en-US" sz="1100" dirty="0">
                        <a:latin typeface="Courier" pitchFamily="2" charset="0"/>
                      </a:endParaRPr>
                    </a:p>
                  </a:txBody>
                  <a:tcPr/>
                </a:tc>
                <a:tc>
                  <a:txBody>
                    <a:bodyPr/>
                    <a:lstStyle/>
                    <a:p>
                      <a:r>
                        <a:rPr lang="en-US" sz="1100" dirty="0">
                          <a:latin typeface="Courier" pitchFamily="2" charset="0"/>
                        </a:rPr>
                        <a:t>​/</a:t>
                      </a:r>
                      <a:r>
                        <a:rPr lang="en-US" sz="1100" dirty="0" err="1">
                          <a:latin typeface="Courier" pitchFamily="2" charset="0"/>
                        </a:rPr>
                        <a:t>estimatedGenericEvent</a:t>
                      </a:r>
                      <a:endParaRPr lang="en-US" sz="1100" dirty="0">
                        <a:latin typeface="Courier" pitchFamily="2" charset="0"/>
                      </a:endParaRPr>
                    </a:p>
                  </a:txBody>
                  <a:tcPr/>
                </a:tc>
                <a:tc>
                  <a:txBody>
                    <a:bodyPr/>
                    <a:lstStyle/>
                    <a:p>
                      <a:r>
                        <a:rPr lang="en-US" sz="1100" dirty="0">
                          <a:latin typeface="Courier" pitchFamily="2" charset="0"/>
                        </a:rPr>
                        <a:t>/</a:t>
                      </a:r>
                      <a:r>
                        <a:rPr lang="en-US" sz="1100" dirty="0" err="1">
                          <a:latin typeface="Courier" pitchFamily="2" charset="0"/>
                        </a:rPr>
                        <a:t>actualGenericEvent</a:t>
                      </a:r>
                      <a:endParaRPr lang="en-US" sz="1100" dirty="0">
                        <a:latin typeface="Courier" pitchFamily="2" charset="0"/>
                      </a:endParaRPr>
                    </a:p>
                  </a:txBody>
                  <a:tcPr/>
                </a:tc>
                <a:extLst>
                  <a:ext uri="{0D108BD9-81ED-4DB2-BD59-A6C34878D82A}">
                    <a16:rowId xmlns:a16="http://schemas.microsoft.com/office/drawing/2014/main" val="3420189487"/>
                  </a:ext>
                </a:extLst>
              </a:tr>
            </a:tbl>
          </a:graphicData>
        </a:graphic>
      </p:graphicFrame>
    </p:spTree>
    <p:extLst>
      <p:ext uri="{BB962C8B-B14F-4D97-AF65-F5344CB8AC3E}">
        <p14:creationId xmlns:p14="http://schemas.microsoft.com/office/powerpoint/2010/main" val="3621553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A0A26-0EA9-1E4F-84EC-D9B014C145BC}"/>
              </a:ext>
            </a:extLst>
          </p:cNvPr>
          <p:cNvSpPr>
            <a:spLocks noGrp="1"/>
          </p:cNvSpPr>
          <p:nvPr>
            <p:ph type="title"/>
          </p:nvPr>
        </p:nvSpPr>
        <p:spPr>
          <a:xfrm>
            <a:off x="442451" y="413857"/>
            <a:ext cx="11326761" cy="1139183"/>
          </a:xfrm>
        </p:spPr>
        <p:txBody>
          <a:bodyPr/>
          <a:lstStyle/>
          <a:p>
            <a:r>
              <a:rPr lang="en-US" dirty="0"/>
              <a:t>Where Events Occur</a:t>
            </a:r>
          </a:p>
        </p:txBody>
      </p:sp>
      <p:sp>
        <p:nvSpPr>
          <p:cNvPr id="5" name="Content Placeholder 4">
            <a:extLst>
              <a:ext uri="{FF2B5EF4-FFF2-40B4-BE49-F238E27FC236}">
                <a16:creationId xmlns:a16="http://schemas.microsoft.com/office/drawing/2014/main" id="{114E0BC4-C89A-A341-A6CE-DEAE9E6FDF68}"/>
              </a:ext>
            </a:extLst>
          </p:cNvPr>
          <p:cNvSpPr>
            <a:spLocks noGrp="1"/>
          </p:cNvSpPr>
          <p:nvPr>
            <p:ph idx="1"/>
          </p:nvPr>
        </p:nvSpPr>
        <p:spPr>
          <a:xfrm>
            <a:off x="442452" y="5366474"/>
            <a:ext cx="11326760" cy="1305160"/>
          </a:xfrm>
        </p:spPr>
        <p:txBody>
          <a:bodyPr>
            <a:normAutofit/>
          </a:bodyPr>
          <a:lstStyle/>
          <a:p>
            <a:r>
              <a:rPr lang="en-US" sz="2000" dirty="0"/>
              <a:t>All Milestone events occur within a defined location (UNLOCODE location and SMDG Terminal). </a:t>
            </a:r>
          </a:p>
          <a:p>
            <a:r>
              <a:rPr lang="en-US" sz="2000" dirty="0"/>
              <a:t>Smart Events occur continuously along each leg (GPS Coordinates), between locations.</a:t>
            </a:r>
          </a:p>
          <a:p>
            <a:r>
              <a:rPr lang="en-US" sz="2000" dirty="0"/>
              <a:t>Generic Events may not relate to any kind of location at all, e.g. if related to documentation.</a:t>
            </a:r>
          </a:p>
        </p:txBody>
      </p:sp>
      <p:pic>
        <p:nvPicPr>
          <p:cNvPr id="7" name="Picture 6">
            <a:extLst>
              <a:ext uri="{FF2B5EF4-FFF2-40B4-BE49-F238E27FC236}">
                <a16:creationId xmlns:a16="http://schemas.microsoft.com/office/drawing/2014/main" id="{C24B7844-E0AE-AC46-A330-7F40DC12E3CA}"/>
              </a:ext>
            </a:extLst>
          </p:cNvPr>
          <p:cNvPicPr>
            <a:picLocks noChangeAspect="1"/>
          </p:cNvPicPr>
          <p:nvPr/>
        </p:nvPicPr>
        <p:blipFill>
          <a:blip r:embed="rId2"/>
          <a:stretch>
            <a:fillRect/>
          </a:stretch>
        </p:blipFill>
        <p:spPr>
          <a:xfrm>
            <a:off x="7054" y="1135631"/>
            <a:ext cx="11843510" cy="3978808"/>
          </a:xfrm>
          <a:prstGeom prst="rect">
            <a:avLst/>
          </a:prstGeom>
        </p:spPr>
      </p:pic>
    </p:spTree>
    <p:extLst>
      <p:ext uri="{BB962C8B-B14F-4D97-AF65-F5344CB8AC3E}">
        <p14:creationId xmlns:p14="http://schemas.microsoft.com/office/powerpoint/2010/main" val="1346025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911D7D-8D32-7A4A-BD2B-9C856382AA75}"/>
              </a:ext>
            </a:extLst>
          </p:cNvPr>
          <p:cNvSpPr>
            <a:spLocks noGrp="1"/>
          </p:cNvSpPr>
          <p:nvPr>
            <p:ph type="title"/>
          </p:nvPr>
        </p:nvSpPr>
        <p:spPr/>
        <p:txBody>
          <a:bodyPr/>
          <a:lstStyle/>
          <a:p>
            <a:r>
              <a:rPr lang="en-US" dirty="0"/>
              <a:t>Milestone Events</a:t>
            </a:r>
          </a:p>
        </p:txBody>
      </p:sp>
      <p:sp>
        <p:nvSpPr>
          <p:cNvPr id="5" name="Text Placeholder 4">
            <a:extLst>
              <a:ext uri="{FF2B5EF4-FFF2-40B4-BE49-F238E27FC236}">
                <a16:creationId xmlns:a16="http://schemas.microsoft.com/office/drawing/2014/main" id="{259514CA-C35D-8B47-B37C-D794769B5E5F}"/>
              </a:ext>
            </a:extLst>
          </p:cNvPr>
          <p:cNvSpPr>
            <a:spLocks noGrp="1"/>
          </p:cNvSpPr>
          <p:nvPr>
            <p:ph type="body" idx="1"/>
          </p:nvPr>
        </p:nvSpPr>
        <p:spPr/>
        <p:txBody>
          <a:bodyPr/>
          <a:lstStyle/>
          <a:p>
            <a:r>
              <a:rPr lang="en-US" dirty="0"/>
              <a:t>The logical model which structures Milestone Events</a:t>
            </a:r>
          </a:p>
        </p:txBody>
      </p:sp>
    </p:spTree>
    <p:extLst>
      <p:ext uri="{BB962C8B-B14F-4D97-AF65-F5344CB8AC3E}">
        <p14:creationId xmlns:p14="http://schemas.microsoft.com/office/powerpoint/2010/main" val="8548341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00D28-03E1-384B-89AE-9193CEA1EB46}"/>
              </a:ext>
            </a:extLst>
          </p:cNvPr>
          <p:cNvSpPr>
            <a:spLocks noGrp="1"/>
          </p:cNvSpPr>
          <p:nvPr>
            <p:ph type="title"/>
          </p:nvPr>
        </p:nvSpPr>
        <p:spPr/>
        <p:txBody>
          <a:bodyPr/>
          <a:lstStyle/>
          <a:p>
            <a:r>
              <a:rPr lang="en-US" dirty="0"/>
              <a:t>Milestone Event Model – Locations </a:t>
            </a:r>
          </a:p>
        </p:txBody>
      </p:sp>
      <p:pic>
        <p:nvPicPr>
          <p:cNvPr id="4" name="Picture 3">
            <a:extLst>
              <a:ext uri="{FF2B5EF4-FFF2-40B4-BE49-F238E27FC236}">
                <a16:creationId xmlns:a16="http://schemas.microsoft.com/office/drawing/2014/main" id="{4CD3F772-7A7A-0D45-9C1A-64FCB0593875}"/>
              </a:ext>
            </a:extLst>
          </p:cNvPr>
          <p:cNvPicPr>
            <a:picLocks noChangeAspect="1"/>
          </p:cNvPicPr>
          <p:nvPr/>
        </p:nvPicPr>
        <p:blipFill>
          <a:blip r:embed="rId2"/>
          <a:stretch>
            <a:fillRect/>
          </a:stretch>
        </p:blipFill>
        <p:spPr>
          <a:xfrm>
            <a:off x="0" y="2340616"/>
            <a:ext cx="12192000" cy="3892928"/>
          </a:xfrm>
          <a:prstGeom prst="rect">
            <a:avLst/>
          </a:prstGeom>
        </p:spPr>
      </p:pic>
      <p:sp>
        <p:nvSpPr>
          <p:cNvPr id="8" name="TextBox 7">
            <a:extLst>
              <a:ext uri="{FF2B5EF4-FFF2-40B4-BE49-F238E27FC236}">
                <a16:creationId xmlns:a16="http://schemas.microsoft.com/office/drawing/2014/main" id="{7FC415F6-1749-A44C-A378-415676899D62}"/>
              </a:ext>
            </a:extLst>
          </p:cNvPr>
          <p:cNvSpPr txBox="1"/>
          <p:nvPr/>
        </p:nvSpPr>
        <p:spPr>
          <a:xfrm>
            <a:off x="442451" y="1272211"/>
            <a:ext cx="11007427" cy="646331"/>
          </a:xfrm>
          <a:prstGeom prst="rect">
            <a:avLst/>
          </a:prstGeom>
          <a:noFill/>
        </p:spPr>
        <p:txBody>
          <a:bodyPr wrap="square" rtlCol="0">
            <a:spAutoFit/>
          </a:bodyPr>
          <a:lstStyle/>
          <a:p>
            <a:r>
              <a:rPr lang="en-US" dirty="0"/>
              <a:t>The Milestone events are modular, and can model any Consignment’s multi-modal transport plan. This reflects the various locations which the Equipment needs to moving move between for contractual and operational purposes. </a:t>
            </a:r>
          </a:p>
        </p:txBody>
      </p:sp>
    </p:spTree>
    <p:extLst>
      <p:ext uri="{BB962C8B-B14F-4D97-AF65-F5344CB8AC3E}">
        <p14:creationId xmlns:p14="http://schemas.microsoft.com/office/powerpoint/2010/main" val="8395863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DC152-5A18-9D45-B167-ACDBBE5AC185}"/>
              </a:ext>
            </a:extLst>
          </p:cNvPr>
          <p:cNvSpPr>
            <a:spLocks noGrp="1"/>
          </p:cNvSpPr>
          <p:nvPr>
            <p:ph type="title"/>
          </p:nvPr>
        </p:nvSpPr>
        <p:spPr/>
        <p:txBody>
          <a:bodyPr/>
          <a:lstStyle/>
          <a:p>
            <a:r>
              <a:rPr lang="en-US" dirty="0"/>
              <a:t>Milestone Event Model – Legs </a:t>
            </a:r>
          </a:p>
        </p:txBody>
      </p:sp>
      <p:pic>
        <p:nvPicPr>
          <p:cNvPr id="4" name="Picture 3">
            <a:extLst>
              <a:ext uri="{FF2B5EF4-FFF2-40B4-BE49-F238E27FC236}">
                <a16:creationId xmlns:a16="http://schemas.microsoft.com/office/drawing/2014/main" id="{086A3B1F-B0BA-6F44-B316-4205D352E1D0}"/>
              </a:ext>
            </a:extLst>
          </p:cNvPr>
          <p:cNvPicPr>
            <a:picLocks noChangeAspect="1"/>
          </p:cNvPicPr>
          <p:nvPr/>
        </p:nvPicPr>
        <p:blipFill>
          <a:blip r:embed="rId2"/>
          <a:stretch>
            <a:fillRect/>
          </a:stretch>
        </p:blipFill>
        <p:spPr>
          <a:xfrm>
            <a:off x="0" y="2353481"/>
            <a:ext cx="12192000" cy="3752344"/>
          </a:xfrm>
          <a:prstGeom prst="rect">
            <a:avLst/>
          </a:prstGeom>
        </p:spPr>
      </p:pic>
      <p:sp>
        <p:nvSpPr>
          <p:cNvPr id="5" name="TextBox 4">
            <a:extLst>
              <a:ext uri="{FF2B5EF4-FFF2-40B4-BE49-F238E27FC236}">
                <a16:creationId xmlns:a16="http://schemas.microsoft.com/office/drawing/2014/main" id="{5D191020-AAD6-2E40-8432-18A6FBEB24CC}"/>
              </a:ext>
            </a:extLst>
          </p:cNvPr>
          <p:cNvSpPr txBox="1"/>
          <p:nvPr/>
        </p:nvSpPr>
        <p:spPr>
          <a:xfrm>
            <a:off x="442451" y="1272211"/>
            <a:ext cx="11007427" cy="646331"/>
          </a:xfrm>
          <a:prstGeom prst="rect">
            <a:avLst/>
          </a:prstGeom>
          <a:noFill/>
        </p:spPr>
        <p:txBody>
          <a:bodyPr wrap="square" rtlCol="0">
            <a:spAutoFit/>
          </a:bodyPr>
          <a:lstStyle/>
          <a:p>
            <a:r>
              <a:rPr lang="en-US" dirty="0"/>
              <a:t>Equipment is moved between locations by various means of transport. Such “legs” can be considered the edges connecting location nodes.  </a:t>
            </a:r>
          </a:p>
        </p:txBody>
      </p:sp>
    </p:spTree>
    <p:extLst>
      <p:ext uri="{BB962C8B-B14F-4D97-AF65-F5344CB8AC3E}">
        <p14:creationId xmlns:p14="http://schemas.microsoft.com/office/powerpoint/2010/main" val="34660050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0B66A-DCA1-B44C-9D58-8298356B5D7A}"/>
              </a:ext>
            </a:extLst>
          </p:cNvPr>
          <p:cNvSpPr>
            <a:spLocks noGrp="1"/>
          </p:cNvSpPr>
          <p:nvPr>
            <p:ph type="title"/>
          </p:nvPr>
        </p:nvSpPr>
        <p:spPr/>
        <p:txBody>
          <a:bodyPr/>
          <a:lstStyle/>
          <a:p>
            <a:r>
              <a:rPr lang="en-US" dirty="0"/>
              <a:t>Milestone Event Model – Four Events Per Leg</a:t>
            </a:r>
          </a:p>
        </p:txBody>
      </p:sp>
      <p:pic>
        <p:nvPicPr>
          <p:cNvPr id="5" name="Picture 4">
            <a:extLst>
              <a:ext uri="{FF2B5EF4-FFF2-40B4-BE49-F238E27FC236}">
                <a16:creationId xmlns:a16="http://schemas.microsoft.com/office/drawing/2014/main" id="{E97F3D0B-4EAD-1E42-816D-E85194828545}"/>
              </a:ext>
            </a:extLst>
          </p:cNvPr>
          <p:cNvPicPr>
            <a:picLocks noChangeAspect="1"/>
          </p:cNvPicPr>
          <p:nvPr/>
        </p:nvPicPr>
        <p:blipFill>
          <a:blip r:embed="rId2"/>
          <a:stretch>
            <a:fillRect/>
          </a:stretch>
        </p:blipFill>
        <p:spPr>
          <a:xfrm>
            <a:off x="0" y="2245502"/>
            <a:ext cx="12192000" cy="4068172"/>
          </a:xfrm>
          <a:prstGeom prst="rect">
            <a:avLst/>
          </a:prstGeom>
        </p:spPr>
      </p:pic>
      <p:sp>
        <p:nvSpPr>
          <p:cNvPr id="6" name="TextBox 5">
            <a:extLst>
              <a:ext uri="{FF2B5EF4-FFF2-40B4-BE49-F238E27FC236}">
                <a16:creationId xmlns:a16="http://schemas.microsoft.com/office/drawing/2014/main" id="{0F833F55-B3B2-F743-8D72-5DAFC9E6A4F5}"/>
              </a:ext>
            </a:extLst>
          </p:cNvPr>
          <p:cNvSpPr txBox="1"/>
          <p:nvPr/>
        </p:nvSpPr>
        <p:spPr>
          <a:xfrm>
            <a:off x="442451" y="1272211"/>
            <a:ext cx="11007427" cy="923330"/>
          </a:xfrm>
          <a:prstGeom prst="rect">
            <a:avLst/>
          </a:prstGeom>
          <a:noFill/>
        </p:spPr>
        <p:txBody>
          <a:bodyPr wrap="square" rtlCol="0">
            <a:spAutoFit/>
          </a:bodyPr>
          <a:lstStyle/>
          <a:p>
            <a:r>
              <a:rPr lang="en-US" dirty="0"/>
              <a:t>Each leg are represented consistently as four distinct, key milestone events representing how containers are first </a:t>
            </a:r>
            <a:r>
              <a:rPr lang="en-US" u="sng" dirty="0"/>
              <a:t>loaded</a:t>
            </a:r>
            <a:r>
              <a:rPr lang="en-US" dirty="0"/>
              <a:t>, then </a:t>
            </a:r>
            <a:r>
              <a:rPr lang="en-US" u="sng" dirty="0"/>
              <a:t>departs</a:t>
            </a:r>
            <a:r>
              <a:rPr lang="en-US" dirty="0"/>
              <a:t> from one location, </a:t>
            </a:r>
            <a:r>
              <a:rPr lang="en-US" u="sng" dirty="0"/>
              <a:t>arrives</a:t>
            </a:r>
            <a:r>
              <a:rPr lang="en-US" dirty="0"/>
              <a:t> at a different location, and is </a:t>
            </a:r>
            <a:r>
              <a:rPr lang="en-US" u="sng" dirty="0"/>
              <a:t>discharged</a:t>
            </a:r>
            <a:r>
              <a:rPr lang="en-US" dirty="0"/>
              <a:t> from that means of transport. This cycle is repeated for each leg of the transport plan. </a:t>
            </a:r>
          </a:p>
        </p:txBody>
      </p:sp>
    </p:spTree>
    <p:extLst>
      <p:ext uri="{BB962C8B-B14F-4D97-AF65-F5344CB8AC3E}">
        <p14:creationId xmlns:p14="http://schemas.microsoft.com/office/powerpoint/2010/main" val="1200377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A581-3A62-8D49-94B0-3A028DAFB711}"/>
              </a:ext>
            </a:extLst>
          </p:cNvPr>
          <p:cNvSpPr>
            <a:spLocks noGrp="1"/>
          </p:cNvSpPr>
          <p:nvPr>
            <p:ph type="title"/>
          </p:nvPr>
        </p:nvSpPr>
        <p:spPr>
          <a:xfrm>
            <a:off x="442451" y="413857"/>
            <a:ext cx="11749549" cy="1139183"/>
          </a:xfrm>
        </p:spPr>
        <p:txBody>
          <a:bodyPr>
            <a:normAutofit/>
          </a:bodyPr>
          <a:lstStyle/>
          <a:p>
            <a:r>
              <a:rPr lang="en-US" dirty="0"/>
              <a:t>Milestone Event Model – Phase and </a:t>
            </a:r>
            <a:r>
              <a:rPr lang="en-US" dirty="0" err="1"/>
              <a:t>FullStatus</a:t>
            </a:r>
            <a:endParaRPr lang="en-US" dirty="0"/>
          </a:p>
        </p:txBody>
      </p:sp>
      <p:pic>
        <p:nvPicPr>
          <p:cNvPr id="4" name="Picture 3">
            <a:extLst>
              <a:ext uri="{FF2B5EF4-FFF2-40B4-BE49-F238E27FC236}">
                <a16:creationId xmlns:a16="http://schemas.microsoft.com/office/drawing/2014/main" id="{30B6B7C9-9799-C044-965F-9A272EBD1E4C}"/>
              </a:ext>
            </a:extLst>
          </p:cNvPr>
          <p:cNvPicPr>
            <a:picLocks noChangeAspect="1"/>
          </p:cNvPicPr>
          <p:nvPr/>
        </p:nvPicPr>
        <p:blipFill rotWithShape="1">
          <a:blip r:embed="rId2"/>
          <a:srcRect t="4709" b="1542"/>
          <a:stretch/>
        </p:blipFill>
        <p:spPr>
          <a:xfrm>
            <a:off x="0" y="2054087"/>
            <a:ext cx="12192000" cy="4803913"/>
          </a:xfrm>
          <a:prstGeom prst="rect">
            <a:avLst/>
          </a:prstGeom>
        </p:spPr>
      </p:pic>
      <p:sp>
        <p:nvSpPr>
          <p:cNvPr id="5" name="TextBox 4">
            <a:extLst>
              <a:ext uri="{FF2B5EF4-FFF2-40B4-BE49-F238E27FC236}">
                <a16:creationId xmlns:a16="http://schemas.microsoft.com/office/drawing/2014/main" id="{1E9EF751-0F30-E14B-B4D4-775C42415073}"/>
              </a:ext>
            </a:extLst>
          </p:cNvPr>
          <p:cNvSpPr txBox="1"/>
          <p:nvPr/>
        </p:nvSpPr>
        <p:spPr>
          <a:xfrm>
            <a:off x="442451" y="1272211"/>
            <a:ext cx="11007427" cy="646331"/>
          </a:xfrm>
          <a:prstGeom prst="rect">
            <a:avLst/>
          </a:prstGeom>
          <a:noFill/>
        </p:spPr>
        <p:txBody>
          <a:bodyPr wrap="square" rtlCol="0">
            <a:spAutoFit/>
          </a:bodyPr>
          <a:lstStyle/>
          <a:p>
            <a:r>
              <a:rPr lang="en-US" dirty="0"/>
              <a:t>Through the journey, the container changes status, from export to import, and empty to full and then again empty. These statuses are represented as attributes on the events. </a:t>
            </a:r>
          </a:p>
        </p:txBody>
      </p:sp>
    </p:spTree>
    <p:extLst>
      <p:ext uri="{BB962C8B-B14F-4D97-AF65-F5344CB8AC3E}">
        <p14:creationId xmlns:p14="http://schemas.microsoft.com/office/powerpoint/2010/main" val="16953211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3401B-1280-9A4B-8F4D-F32621D8B68B}"/>
              </a:ext>
            </a:extLst>
          </p:cNvPr>
          <p:cNvSpPr>
            <a:spLocks noGrp="1"/>
          </p:cNvSpPr>
          <p:nvPr>
            <p:ph type="title"/>
          </p:nvPr>
        </p:nvSpPr>
        <p:spPr/>
        <p:txBody>
          <a:bodyPr>
            <a:normAutofit/>
          </a:bodyPr>
          <a:lstStyle/>
          <a:p>
            <a:r>
              <a:rPr lang="en-US" dirty="0"/>
              <a:t>Milestone Event Model – Planned, Estimated, Actual</a:t>
            </a:r>
          </a:p>
        </p:txBody>
      </p:sp>
      <p:pic>
        <p:nvPicPr>
          <p:cNvPr id="4" name="Picture 3">
            <a:extLst>
              <a:ext uri="{FF2B5EF4-FFF2-40B4-BE49-F238E27FC236}">
                <a16:creationId xmlns:a16="http://schemas.microsoft.com/office/drawing/2014/main" id="{3D4EDA85-4B8C-E646-9C3C-81D7DB16662F}"/>
              </a:ext>
            </a:extLst>
          </p:cNvPr>
          <p:cNvPicPr>
            <a:picLocks noChangeAspect="1"/>
          </p:cNvPicPr>
          <p:nvPr/>
        </p:nvPicPr>
        <p:blipFill rotWithShape="1">
          <a:blip r:embed="rId2"/>
          <a:srcRect t="2528" b="2500"/>
          <a:stretch/>
        </p:blipFill>
        <p:spPr>
          <a:xfrm>
            <a:off x="0" y="2173355"/>
            <a:ext cx="12192000" cy="4691270"/>
          </a:xfrm>
          <a:prstGeom prst="rect">
            <a:avLst/>
          </a:prstGeom>
        </p:spPr>
      </p:pic>
      <p:sp>
        <p:nvSpPr>
          <p:cNvPr id="5" name="TextBox 4">
            <a:extLst>
              <a:ext uri="{FF2B5EF4-FFF2-40B4-BE49-F238E27FC236}">
                <a16:creationId xmlns:a16="http://schemas.microsoft.com/office/drawing/2014/main" id="{3C9E36A6-8A09-D244-909F-34FFCBEA039D}"/>
              </a:ext>
            </a:extLst>
          </p:cNvPr>
          <p:cNvSpPr txBox="1"/>
          <p:nvPr/>
        </p:nvSpPr>
        <p:spPr>
          <a:xfrm>
            <a:off x="442451" y="1272211"/>
            <a:ext cx="11007427" cy="923330"/>
          </a:xfrm>
          <a:prstGeom prst="rect">
            <a:avLst/>
          </a:prstGeom>
          <a:noFill/>
        </p:spPr>
        <p:txBody>
          <a:bodyPr wrap="square" rtlCol="0">
            <a:spAutoFit/>
          </a:bodyPr>
          <a:lstStyle/>
          <a:p>
            <a:r>
              <a:rPr lang="en-US" dirty="0"/>
              <a:t>Finally, each event comes in three types: </a:t>
            </a:r>
            <a:r>
              <a:rPr lang="en-US" u="sng" dirty="0"/>
              <a:t>planned</a:t>
            </a:r>
            <a:r>
              <a:rPr lang="en-US" dirty="0"/>
              <a:t>, representing how the carrier intends to carry out the transport, </a:t>
            </a:r>
            <a:r>
              <a:rPr lang="en-US" u="sng" dirty="0"/>
              <a:t>estimated</a:t>
            </a:r>
            <a:r>
              <a:rPr lang="en-US" dirty="0"/>
              <a:t>, which can be signaled along the way (not shown below), and </a:t>
            </a:r>
            <a:r>
              <a:rPr lang="en-US" u="sng" dirty="0"/>
              <a:t>actual</a:t>
            </a:r>
            <a:r>
              <a:rPr lang="en-US" dirty="0"/>
              <a:t>, when the milestone event has been carried out. </a:t>
            </a:r>
          </a:p>
        </p:txBody>
      </p:sp>
    </p:spTree>
    <p:extLst>
      <p:ext uri="{BB962C8B-B14F-4D97-AF65-F5344CB8AC3E}">
        <p14:creationId xmlns:p14="http://schemas.microsoft.com/office/powerpoint/2010/main" val="4012929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8F705-BC21-964D-8384-DC8A2AC72DCC}"/>
              </a:ext>
            </a:extLst>
          </p:cNvPr>
          <p:cNvSpPr>
            <a:spLocks noGrp="1"/>
          </p:cNvSpPr>
          <p:nvPr>
            <p:ph type="title"/>
          </p:nvPr>
        </p:nvSpPr>
        <p:spPr/>
        <p:txBody>
          <a:bodyPr/>
          <a:lstStyle/>
          <a:p>
            <a:r>
              <a:rPr lang="en-US" dirty="0"/>
              <a:t>Milestone </a:t>
            </a:r>
            <a:r>
              <a:rPr lang="da-DK" dirty="0"/>
              <a:t>Event Model Summary</a:t>
            </a:r>
          </a:p>
        </p:txBody>
      </p:sp>
      <p:sp>
        <p:nvSpPr>
          <p:cNvPr id="3" name="Content Placeholder 2">
            <a:extLst>
              <a:ext uri="{FF2B5EF4-FFF2-40B4-BE49-F238E27FC236}">
                <a16:creationId xmlns:a16="http://schemas.microsoft.com/office/drawing/2014/main" id="{202E256F-F322-704A-AC6E-CD2D4A1E8A29}"/>
              </a:ext>
            </a:extLst>
          </p:cNvPr>
          <p:cNvSpPr>
            <a:spLocks noGrp="1"/>
          </p:cNvSpPr>
          <p:nvPr>
            <p:ph idx="1"/>
          </p:nvPr>
        </p:nvSpPr>
        <p:spPr>
          <a:xfrm>
            <a:off x="229012" y="1546578"/>
            <a:ext cx="5494455" cy="4630385"/>
          </a:xfrm>
        </p:spPr>
        <p:txBody>
          <a:bodyPr>
            <a:normAutofit/>
          </a:bodyPr>
          <a:lstStyle/>
          <a:p>
            <a:r>
              <a:rPr lang="da-DK" sz="1600" dirty="0"/>
              <a:t>A transport plan Leg is </a:t>
            </a:r>
            <a:r>
              <a:rPr lang="da-DK" sz="1600" dirty="0" err="1"/>
              <a:t>described</a:t>
            </a:r>
            <a:r>
              <a:rPr lang="da-DK" sz="1600" dirty="0"/>
              <a:t> by </a:t>
            </a:r>
            <a:r>
              <a:rPr lang="da-DK" sz="1600" dirty="0" err="1"/>
              <a:t>four</a:t>
            </a:r>
            <a:r>
              <a:rPr lang="da-DK" sz="1600" dirty="0"/>
              <a:t> events: </a:t>
            </a:r>
          </a:p>
          <a:p>
            <a:pPr lvl="1"/>
            <a:r>
              <a:rPr lang="da-DK" sz="1400" dirty="0"/>
              <a:t>Load</a:t>
            </a:r>
          </a:p>
          <a:p>
            <a:pPr lvl="1"/>
            <a:r>
              <a:rPr lang="da-DK" sz="1400" dirty="0" err="1"/>
              <a:t>Departure</a:t>
            </a:r>
            <a:endParaRPr lang="da-DK" sz="1400" dirty="0"/>
          </a:p>
          <a:p>
            <a:pPr lvl="1"/>
            <a:r>
              <a:rPr lang="da-DK" sz="1400" dirty="0"/>
              <a:t>Arrival </a:t>
            </a:r>
          </a:p>
          <a:p>
            <a:pPr lvl="1"/>
            <a:r>
              <a:rPr lang="da-DK" sz="1400" dirty="0"/>
              <a:t>Discharge</a:t>
            </a:r>
          </a:p>
          <a:p>
            <a:r>
              <a:rPr lang="da-DK" sz="1600" dirty="0"/>
              <a:t>This, in </a:t>
            </a:r>
            <a:r>
              <a:rPr lang="da-DK" sz="1600" dirty="0" err="1"/>
              <a:t>turn</a:t>
            </a:r>
            <a:r>
              <a:rPr lang="da-DK" sz="1600" dirty="0"/>
              <a:t>, </a:t>
            </a:r>
            <a:r>
              <a:rPr lang="da-DK" sz="1600" dirty="0" err="1"/>
              <a:t>come</a:t>
            </a:r>
            <a:r>
              <a:rPr lang="da-DK" sz="1600" dirty="0"/>
              <a:t> in </a:t>
            </a:r>
            <a:r>
              <a:rPr lang="da-DK" sz="1600" dirty="0" err="1"/>
              <a:t>three</a:t>
            </a:r>
            <a:r>
              <a:rPr lang="da-DK" sz="1600" dirty="0"/>
              <a:t> </a:t>
            </a:r>
            <a:r>
              <a:rPr lang="da-DK" sz="1600" dirty="0" err="1"/>
              <a:t>flavors</a:t>
            </a:r>
            <a:r>
              <a:rPr lang="da-DK" sz="1600" dirty="0"/>
              <a:t>: </a:t>
            </a:r>
          </a:p>
          <a:p>
            <a:pPr lvl="1"/>
            <a:r>
              <a:rPr lang="da-DK" sz="1400" b="1" dirty="0" err="1"/>
              <a:t>Planned</a:t>
            </a:r>
            <a:r>
              <a:rPr lang="da-DK" sz="1400" dirty="0"/>
              <a:t> – </a:t>
            </a:r>
            <a:r>
              <a:rPr lang="da-DK" sz="1400" dirty="0" err="1"/>
              <a:t>what</a:t>
            </a:r>
            <a:r>
              <a:rPr lang="da-DK" sz="1400" dirty="0"/>
              <a:t> is </a:t>
            </a:r>
            <a:r>
              <a:rPr lang="da-DK" sz="1400" dirty="0" err="1"/>
              <a:t>supposed</a:t>
            </a:r>
            <a:r>
              <a:rPr lang="da-DK" sz="1400" dirty="0"/>
              <a:t> to </a:t>
            </a:r>
            <a:r>
              <a:rPr lang="da-DK" sz="1400" dirty="0" err="1"/>
              <a:t>happen</a:t>
            </a:r>
            <a:endParaRPr lang="da-DK" sz="1400" dirty="0"/>
          </a:p>
          <a:p>
            <a:pPr lvl="1"/>
            <a:r>
              <a:rPr lang="da-DK" sz="1400" b="1" dirty="0" err="1"/>
              <a:t>Estimated</a:t>
            </a:r>
            <a:r>
              <a:rPr lang="da-DK" sz="1400" dirty="0"/>
              <a:t> – </a:t>
            </a:r>
            <a:r>
              <a:rPr lang="da-DK" sz="1400" dirty="0" err="1"/>
              <a:t>what</a:t>
            </a:r>
            <a:r>
              <a:rPr lang="da-DK" sz="1400" dirty="0"/>
              <a:t> and </a:t>
            </a:r>
            <a:r>
              <a:rPr lang="da-DK" sz="1400" dirty="0" err="1"/>
              <a:t>when</a:t>
            </a:r>
            <a:r>
              <a:rPr lang="da-DK" sz="1400" dirty="0"/>
              <a:t> events </a:t>
            </a:r>
            <a:r>
              <a:rPr lang="da-DK" sz="1400" dirty="0" err="1"/>
              <a:t>are</a:t>
            </a:r>
            <a:r>
              <a:rPr lang="da-DK" sz="1400" dirty="0"/>
              <a:t> </a:t>
            </a:r>
            <a:r>
              <a:rPr lang="da-DK" sz="1400" dirty="0" err="1"/>
              <a:t>expected</a:t>
            </a:r>
            <a:r>
              <a:rPr lang="da-DK" sz="1400" dirty="0"/>
              <a:t> to </a:t>
            </a:r>
            <a:r>
              <a:rPr lang="da-DK" sz="1400" dirty="0" err="1"/>
              <a:t>happen</a:t>
            </a:r>
            <a:endParaRPr lang="da-DK" sz="1400" dirty="0"/>
          </a:p>
          <a:p>
            <a:pPr lvl="1"/>
            <a:r>
              <a:rPr lang="da-DK" sz="1400" b="1" dirty="0" err="1"/>
              <a:t>Actual</a:t>
            </a:r>
            <a:r>
              <a:rPr lang="da-DK" sz="1400" dirty="0"/>
              <a:t> – </a:t>
            </a:r>
            <a:r>
              <a:rPr lang="da-DK" sz="1400" dirty="0" err="1"/>
              <a:t>what</a:t>
            </a:r>
            <a:r>
              <a:rPr lang="da-DK" sz="1400" dirty="0"/>
              <a:t> has </a:t>
            </a:r>
            <a:r>
              <a:rPr lang="da-DK" sz="1400" dirty="0" err="1"/>
              <a:t>indeed</a:t>
            </a:r>
            <a:r>
              <a:rPr lang="da-DK" sz="1400" dirty="0"/>
              <a:t> </a:t>
            </a:r>
            <a:r>
              <a:rPr lang="da-DK" sz="1400" dirty="0" err="1"/>
              <a:t>happened</a:t>
            </a:r>
            <a:endParaRPr lang="da-DK" sz="1400" dirty="0"/>
          </a:p>
          <a:p>
            <a:r>
              <a:rPr lang="da-DK" sz="1600" dirty="0"/>
              <a:t>Legs </a:t>
            </a:r>
            <a:r>
              <a:rPr lang="da-DK" sz="1600" dirty="0" err="1"/>
              <a:t>are</a:t>
            </a:r>
            <a:r>
              <a:rPr lang="da-DK" sz="1600" dirty="0"/>
              <a:t> </a:t>
            </a:r>
            <a:r>
              <a:rPr lang="da-DK" sz="1600" dirty="0" err="1"/>
              <a:t>joined</a:t>
            </a:r>
            <a:r>
              <a:rPr lang="da-DK" sz="1600" dirty="0"/>
              <a:t> </a:t>
            </a:r>
            <a:r>
              <a:rPr lang="da-DK" sz="1600" dirty="0" err="1"/>
              <a:t>together</a:t>
            </a:r>
            <a:r>
              <a:rPr lang="da-DK" sz="1600" dirty="0"/>
              <a:t> to form a </a:t>
            </a:r>
            <a:r>
              <a:rPr lang="da-DK" sz="1600" dirty="0" err="1"/>
              <a:t>full</a:t>
            </a:r>
            <a:r>
              <a:rPr lang="da-DK" sz="1600" dirty="0"/>
              <a:t> </a:t>
            </a:r>
            <a:r>
              <a:rPr lang="da-DK" sz="1600" dirty="0" err="1"/>
              <a:t>Consignment</a:t>
            </a:r>
            <a:r>
              <a:rPr lang="da-DK" sz="1600" dirty="0"/>
              <a:t> transport plan. Leg-</a:t>
            </a:r>
            <a:r>
              <a:rPr lang="da-DK" sz="1600" dirty="0" err="1"/>
              <a:t>joining</a:t>
            </a:r>
            <a:r>
              <a:rPr lang="da-DK" sz="1600" dirty="0"/>
              <a:t> </a:t>
            </a:r>
            <a:r>
              <a:rPr lang="da-DK" sz="1600" dirty="0" err="1"/>
              <a:t>happens</a:t>
            </a:r>
            <a:r>
              <a:rPr lang="da-DK" sz="1600" dirty="0"/>
              <a:t> at terminals. </a:t>
            </a:r>
          </a:p>
          <a:p>
            <a:r>
              <a:rPr lang="da-DK" sz="1600" dirty="0"/>
              <a:t>Note </a:t>
            </a:r>
            <a:r>
              <a:rPr lang="da-DK" sz="1600" dirty="0" err="1"/>
              <a:t>that</a:t>
            </a:r>
            <a:r>
              <a:rPr lang="da-DK" sz="1600" dirty="0"/>
              <a:t> </a:t>
            </a:r>
            <a:r>
              <a:rPr lang="da-DK" sz="1600" dirty="0" err="1"/>
              <a:t>Planned</a:t>
            </a:r>
            <a:r>
              <a:rPr lang="da-DK" sz="1600" dirty="0"/>
              <a:t> events </a:t>
            </a:r>
            <a:r>
              <a:rPr lang="da-DK" sz="1600" dirty="0" err="1"/>
              <a:t>relate</a:t>
            </a:r>
            <a:r>
              <a:rPr lang="da-DK" sz="1600" dirty="0"/>
              <a:t> to </a:t>
            </a:r>
            <a:r>
              <a:rPr lang="da-DK" sz="1600" dirty="0" err="1"/>
              <a:t>Consignments</a:t>
            </a:r>
            <a:r>
              <a:rPr lang="da-DK" sz="1600" dirty="0"/>
              <a:t>, </a:t>
            </a:r>
            <a:r>
              <a:rPr lang="da-DK" sz="1600" dirty="0" err="1"/>
              <a:t>whereas</a:t>
            </a:r>
            <a:r>
              <a:rPr lang="da-DK" sz="1600" dirty="0"/>
              <a:t> </a:t>
            </a:r>
            <a:r>
              <a:rPr lang="da-DK" sz="1600" dirty="0" err="1"/>
              <a:t>Estimates</a:t>
            </a:r>
            <a:r>
              <a:rPr lang="da-DK" sz="1600" dirty="0"/>
              <a:t> and </a:t>
            </a:r>
            <a:r>
              <a:rPr lang="da-DK" sz="1600" dirty="0" err="1"/>
              <a:t>Actuals</a:t>
            </a:r>
            <a:r>
              <a:rPr lang="da-DK" sz="1600" dirty="0"/>
              <a:t> </a:t>
            </a:r>
            <a:r>
              <a:rPr lang="da-DK" sz="1600" dirty="0" err="1"/>
              <a:t>relate</a:t>
            </a:r>
            <a:r>
              <a:rPr lang="da-DK" sz="1600" dirty="0"/>
              <a:t> to </a:t>
            </a:r>
            <a:r>
              <a:rPr lang="da-DK" sz="1600" dirty="0" err="1"/>
              <a:t>Equipment</a:t>
            </a:r>
            <a:r>
              <a:rPr lang="da-DK" sz="1600" dirty="0"/>
              <a:t>. This </a:t>
            </a:r>
            <a:r>
              <a:rPr lang="da-DK" sz="1600" dirty="0" err="1"/>
              <a:t>reflects</a:t>
            </a:r>
            <a:r>
              <a:rPr lang="da-DK" sz="1600" dirty="0"/>
              <a:t> </a:t>
            </a:r>
            <a:r>
              <a:rPr lang="da-DK" sz="1600" dirty="0" err="1"/>
              <a:t>that</a:t>
            </a:r>
            <a:r>
              <a:rPr lang="da-DK" sz="1600" dirty="0"/>
              <a:t> </a:t>
            </a:r>
            <a:r>
              <a:rPr lang="da-DK" sz="1600" dirty="0" err="1"/>
              <a:t>carriers</a:t>
            </a:r>
            <a:r>
              <a:rPr lang="da-DK" sz="1600" dirty="0"/>
              <a:t> plans for the </a:t>
            </a:r>
            <a:r>
              <a:rPr lang="da-DK" sz="1600" dirty="0" err="1"/>
              <a:t>full</a:t>
            </a:r>
            <a:r>
              <a:rPr lang="da-DK" sz="1600" dirty="0"/>
              <a:t> </a:t>
            </a:r>
            <a:r>
              <a:rPr lang="da-DK" sz="1600" dirty="0" err="1"/>
              <a:t>consignment</a:t>
            </a:r>
            <a:r>
              <a:rPr lang="da-DK" sz="1600" dirty="0"/>
              <a:t>, but containers </a:t>
            </a:r>
            <a:r>
              <a:rPr lang="da-DK" sz="1600" dirty="0" err="1"/>
              <a:t>are</a:t>
            </a:r>
            <a:r>
              <a:rPr lang="da-DK" sz="1600" dirty="0"/>
              <a:t> in reality </a:t>
            </a:r>
            <a:r>
              <a:rPr lang="da-DK" sz="1600" dirty="0" err="1"/>
              <a:t>moved</a:t>
            </a:r>
            <a:r>
              <a:rPr lang="da-DK" sz="1600" dirty="0"/>
              <a:t> </a:t>
            </a:r>
            <a:r>
              <a:rPr lang="da-DK" sz="1600" dirty="0" err="1"/>
              <a:t>individually</a:t>
            </a:r>
            <a:r>
              <a:rPr lang="da-DK" sz="1600" dirty="0"/>
              <a:t>. </a:t>
            </a:r>
          </a:p>
        </p:txBody>
      </p:sp>
      <p:sp>
        <p:nvSpPr>
          <p:cNvPr id="4" name="Rectangle 2">
            <a:extLst>
              <a:ext uri="{FF2B5EF4-FFF2-40B4-BE49-F238E27FC236}">
                <a16:creationId xmlns:a16="http://schemas.microsoft.com/office/drawing/2014/main" id="{12BF05DE-3C2F-0B44-A3C2-56D70A654D5E}"/>
              </a:ext>
            </a:extLst>
          </p:cNvPr>
          <p:cNvSpPr>
            <a:spLocks noChangeArrowheads="1"/>
          </p:cNvSpPr>
          <p:nvPr/>
        </p:nvSpPr>
        <p:spPr bwMode="auto">
          <a:xfrm>
            <a:off x="5465135" y="200955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6" name="Picture 5">
            <a:extLst>
              <a:ext uri="{FF2B5EF4-FFF2-40B4-BE49-F238E27FC236}">
                <a16:creationId xmlns:a16="http://schemas.microsoft.com/office/drawing/2014/main" id="{D2852D41-6CBB-EE49-AFD9-415CF102DD0F}"/>
              </a:ext>
            </a:extLst>
          </p:cNvPr>
          <p:cNvPicPr>
            <a:picLocks noChangeAspect="1"/>
          </p:cNvPicPr>
          <p:nvPr/>
        </p:nvPicPr>
        <p:blipFill>
          <a:blip r:embed="rId2"/>
          <a:stretch>
            <a:fillRect/>
          </a:stretch>
        </p:blipFill>
        <p:spPr>
          <a:xfrm>
            <a:off x="5897852" y="1899234"/>
            <a:ext cx="3516212" cy="1847410"/>
          </a:xfrm>
          <a:prstGeom prst="rect">
            <a:avLst/>
          </a:prstGeom>
        </p:spPr>
      </p:pic>
      <p:pic>
        <p:nvPicPr>
          <p:cNvPr id="8" name="Picture 7">
            <a:extLst>
              <a:ext uri="{FF2B5EF4-FFF2-40B4-BE49-F238E27FC236}">
                <a16:creationId xmlns:a16="http://schemas.microsoft.com/office/drawing/2014/main" id="{276336A4-F6C6-1244-A3D2-5BE7BC2AE0D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15286"/>
          <a:stretch/>
        </p:blipFill>
        <p:spPr>
          <a:xfrm>
            <a:off x="6033531" y="4185175"/>
            <a:ext cx="6158470" cy="1847410"/>
          </a:xfrm>
          <a:prstGeom prst="rect">
            <a:avLst/>
          </a:prstGeom>
        </p:spPr>
      </p:pic>
    </p:spTree>
    <p:extLst>
      <p:ext uri="{BB962C8B-B14F-4D97-AF65-F5344CB8AC3E}">
        <p14:creationId xmlns:p14="http://schemas.microsoft.com/office/powerpoint/2010/main" val="20770354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1980D-3B94-6042-B76B-085C74F5E6E5}"/>
              </a:ext>
            </a:extLst>
          </p:cNvPr>
          <p:cNvSpPr>
            <a:spLocks noGrp="1"/>
          </p:cNvSpPr>
          <p:nvPr>
            <p:ph type="title"/>
          </p:nvPr>
        </p:nvSpPr>
        <p:spPr/>
        <p:txBody>
          <a:bodyPr/>
          <a:lstStyle/>
          <a:p>
            <a:r>
              <a:rPr lang="en-US" dirty="0"/>
              <a:t>Milestone Event Model Overview</a:t>
            </a:r>
          </a:p>
        </p:txBody>
      </p:sp>
      <p:sp>
        <p:nvSpPr>
          <p:cNvPr id="3" name="Content Placeholder 2">
            <a:extLst>
              <a:ext uri="{FF2B5EF4-FFF2-40B4-BE49-F238E27FC236}">
                <a16:creationId xmlns:a16="http://schemas.microsoft.com/office/drawing/2014/main" id="{181C5196-C730-5446-A235-C1491A6EAC76}"/>
              </a:ext>
            </a:extLst>
          </p:cNvPr>
          <p:cNvSpPr>
            <a:spLocks noGrp="1"/>
          </p:cNvSpPr>
          <p:nvPr>
            <p:ph idx="1"/>
          </p:nvPr>
        </p:nvSpPr>
        <p:spPr>
          <a:xfrm>
            <a:off x="838200" y="1825625"/>
            <a:ext cx="4163680" cy="4351338"/>
          </a:xfrm>
        </p:spPr>
        <p:txBody>
          <a:bodyPr>
            <a:normAutofit fontScale="85000" lnSpcReduction="10000"/>
          </a:bodyPr>
          <a:lstStyle/>
          <a:p>
            <a:r>
              <a:rPr lang="en-US" dirty="0"/>
              <a:t>There are different events for four types of legs: </a:t>
            </a:r>
          </a:p>
          <a:p>
            <a:pPr lvl="1"/>
            <a:r>
              <a:rPr lang="en-US" dirty="0"/>
              <a:t>Truck </a:t>
            </a:r>
          </a:p>
          <a:p>
            <a:pPr lvl="1"/>
            <a:r>
              <a:rPr lang="en-US" dirty="0"/>
              <a:t>Rail</a:t>
            </a:r>
          </a:p>
          <a:p>
            <a:pPr lvl="1"/>
            <a:r>
              <a:rPr lang="en-US" dirty="0"/>
              <a:t>Barge</a:t>
            </a:r>
          </a:p>
          <a:p>
            <a:pPr lvl="1"/>
            <a:r>
              <a:rPr lang="en-US" dirty="0"/>
              <a:t>Vessel</a:t>
            </a:r>
          </a:p>
          <a:p>
            <a:r>
              <a:rPr lang="en-US" dirty="0"/>
              <a:t>The event model thus consists of a total of 48 events – i.e. endpoints. </a:t>
            </a:r>
          </a:p>
          <a:p>
            <a:r>
              <a:rPr lang="en-US" dirty="0"/>
              <a:t>This model is easily extensible (e.g. adding an “Air” leg type). </a:t>
            </a:r>
          </a:p>
          <a:p>
            <a:r>
              <a:rPr lang="en-US" dirty="0"/>
              <a:t>While the event model is strictly logical, the naming of individual events are made to embrace common industry lingo. E.g. “Gate out” instead of ”Truck departure”. </a:t>
            </a:r>
          </a:p>
          <a:p>
            <a:endParaRPr lang="en-US" dirty="0"/>
          </a:p>
        </p:txBody>
      </p:sp>
      <p:pic>
        <p:nvPicPr>
          <p:cNvPr id="4" name="Picture 3">
            <a:extLst>
              <a:ext uri="{FF2B5EF4-FFF2-40B4-BE49-F238E27FC236}">
                <a16:creationId xmlns:a16="http://schemas.microsoft.com/office/drawing/2014/main" id="{07BE4895-5702-7A49-8E4A-C5ED58D6241B}"/>
              </a:ext>
            </a:extLst>
          </p:cNvPr>
          <p:cNvPicPr>
            <a:picLocks noChangeAspect="1"/>
          </p:cNvPicPr>
          <p:nvPr/>
        </p:nvPicPr>
        <p:blipFill>
          <a:blip r:embed="rId2"/>
          <a:stretch>
            <a:fillRect/>
          </a:stretch>
        </p:blipFill>
        <p:spPr>
          <a:xfrm>
            <a:off x="5001881" y="1896215"/>
            <a:ext cx="6758122" cy="3830818"/>
          </a:xfrm>
          <a:prstGeom prst="rect">
            <a:avLst/>
          </a:prstGeom>
        </p:spPr>
      </p:pic>
    </p:spTree>
    <p:extLst>
      <p:ext uri="{BB962C8B-B14F-4D97-AF65-F5344CB8AC3E}">
        <p14:creationId xmlns:p14="http://schemas.microsoft.com/office/powerpoint/2010/main" val="1330044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DA7AF-DC0B-C54D-BCF7-4DA073459D43}"/>
              </a:ext>
            </a:extLst>
          </p:cNvPr>
          <p:cNvSpPr>
            <a:spLocks noGrp="1"/>
          </p:cNvSpPr>
          <p:nvPr>
            <p:ph type="title"/>
          </p:nvPr>
        </p:nvSpPr>
        <p:spPr/>
        <p:txBody>
          <a:bodyPr/>
          <a:lstStyle/>
          <a:p>
            <a:r>
              <a:rPr lang="en-US" dirty="0"/>
              <a:t>Content</a:t>
            </a:r>
          </a:p>
        </p:txBody>
      </p:sp>
      <p:sp>
        <p:nvSpPr>
          <p:cNvPr id="3" name="Content Placeholder 2">
            <a:extLst>
              <a:ext uri="{FF2B5EF4-FFF2-40B4-BE49-F238E27FC236}">
                <a16:creationId xmlns:a16="http://schemas.microsoft.com/office/drawing/2014/main" id="{3A28162E-7C85-134D-90E8-F5817A45BE5D}"/>
              </a:ext>
            </a:extLst>
          </p:cNvPr>
          <p:cNvSpPr>
            <a:spLocks noGrp="1"/>
          </p:cNvSpPr>
          <p:nvPr>
            <p:ph idx="1"/>
          </p:nvPr>
        </p:nvSpPr>
        <p:spPr/>
        <p:txBody>
          <a:bodyPr/>
          <a:lstStyle/>
          <a:p>
            <a:r>
              <a:rPr lang="en-US" dirty="0"/>
              <a:t>Background of the </a:t>
            </a:r>
            <a:r>
              <a:rPr lang="en-US" b="1" dirty="0"/>
              <a:t>OpenShipping.org</a:t>
            </a:r>
            <a:r>
              <a:rPr lang="en-US" dirty="0"/>
              <a:t> initiative</a:t>
            </a:r>
          </a:p>
          <a:p>
            <a:r>
              <a:rPr lang="en-US" dirty="0"/>
              <a:t>Introduction to the </a:t>
            </a:r>
            <a:r>
              <a:rPr lang="en-US" b="1" dirty="0"/>
              <a:t>Shipping Event API</a:t>
            </a:r>
            <a:r>
              <a:rPr lang="en-US" dirty="0"/>
              <a:t>, scope and overview</a:t>
            </a:r>
          </a:p>
          <a:p>
            <a:r>
              <a:rPr lang="en-US" dirty="0"/>
              <a:t>The logical model behind </a:t>
            </a:r>
            <a:r>
              <a:rPr lang="en-US" b="1" dirty="0"/>
              <a:t>Milestone Events</a:t>
            </a:r>
            <a:endParaRPr lang="en-US" dirty="0"/>
          </a:p>
          <a:p>
            <a:r>
              <a:rPr lang="en-US" dirty="0"/>
              <a:t>Documentation of the </a:t>
            </a:r>
            <a:r>
              <a:rPr lang="en-US" b="1" dirty="0"/>
              <a:t>Schema Structure</a:t>
            </a:r>
            <a:r>
              <a:rPr lang="en-US" dirty="0"/>
              <a:t>, defining API content</a:t>
            </a:r>
          </a:p>
          <a:p>
            <a:r>
              <a:rPr lang="en-US" dirty="0"/>
              <a:t>Links and wrap up</a:t>
            </a:r>
          </a:p>
        </p:txBody>
      </p:sp>
    </p:spTree>
    <p:extLst>
      <p:ext uri="{BB962C8B-B14F-4D97-AF65-F5344CB8AC3E}">
        <p14:creationId xmlns:p14="http://schemas.microsoft.com/office/powerpoint/2010/main" val="40468029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4A9C8-5878-4246-9D83-B937DD306815}"/>
              </a:ext>
            </a:extLst>
          </p:cNvPr>
          <p:cNvSpPr>
            <a:spLocks noGrp="1"/>
          </p:cNvSpPr>
          <p:nvPr>
            <p:ph type="title"/>
          </p:nvPr>
        </p:nvSpPr>
        <p:spPr/>
        <p:txBody>
          <a:bodyPr/>
          <a:lstStyle/>
          <a:p>
            <a:r>
              <a:rPr lang="en-US" dirty="0"/>
              <a:t>Milestone Event Example</a:t>
            </a:r>
          </a:p>
        </p:txBody>
      </p:sp>
      <p:pic>
        <p:nvPicPr>
          <p:cNvPr id="4" name="Picture 3">
            <a:extLst>
              <a:ext uri="{FF2B5EF4-FFF2-40B4-BE49-F238E27FC236}">
                <a16:creationId xmlns:a16="http://schemas.microsoft.com/office/drawing/2014/main" id="{578B2F4A-949A-3A4D-AA45-8AA8A17FDB7B}"/>
              </a:ext>
            </a:extLst>
          </p:cNvPr>
          <p:cNvPicPr>
            <a:picLocks noChangeAspect="1"/>
          </p:cNvPicPr>
          <p:nvPr/>
        </p:nvPicPr>
        <p:blipFill>
          <a:blip r:embed="rId2"/>
          <a:stretch>
            <a:fillRect/>
          </a:stretch>
        </p:blipFill>
        <p:spPr>
          <a:xfrm>
            <a:off x="838200" y="1975751"/>
            <a:ext cx="10515600" cy="4179230"/>
          </a:xfrm>
          <a:prstGeom prst="rect">
            <a:avLst/>
          </a:prstGeom>
        </p:spPr>
      </p:pic>
    </p:spTree>
    <p:extLst>
      <p:ext uri="{BB962C8B-B14F-4D97-AF65-F5344CB8AC3E}">
        <p14:creationId xmlns:p14="http://schemas.microsoft.com/office/powerpoint/2010/main" val="20466560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D856EC-8757-C643-B1E2-DF329EA63804}"/>
              </a:ext>
            </a:extLst>
          </p:cNvPr>
          <p:cNvSpPr>
            <a:spLocks noGrp="1"/>
          </p:cNvSpPr>
          <p:nvPr>
            <p:ph type="title"/>
          </p:nvPr>
        </p:nvSpPr>
        <p:spPr>
          <a:xfrm>
            <a:off x="831850" y="1709738"/>
            <a:ext cx="10515600" cy="2852737"/>
          </a:xfrm>
        </p:spPr>
        <p:txBody>
          <a:bodyPr/>
          <a:lstStyle/>
          <a:p>
            <a:r>
              <a:rPr lang="en-US" dirty="0"/>
              <a:t>Schema Structure</a:t>
            </a:r>
          </a:p>
        </p:txBody>
      </p:sp>
      <p:sp>
        <p:nvSpPr>
          <p:cNvPr id="5" name="Text Placeholder 4">
            <a:extLst>
              <a:ext uri="{FF2B5EF4-FFF2-40B4-BE49-F238E27FC236}">
                <a16:creationId xmlns:a16="http://schemas.microsoft.com/office/drawing/2014/main" id="{51A84768-5100-1A44-A064-4537CC3C3AC3}"/>
              </a:ext>
            </a:extLst>
          </p:cNvPr>
          <p:cNvSpPr>
            <a:spLocks noGrp="1"/>
          </p:cNvSpPr>
          <p:nvPr>
            <p:ph type="body" idx="1"/>
          </p:nvPr>
        </p:nvSpPr>
        <p:spPr>
          <a:xfrm>
            <a:off x="831850" y="4589463"/>
            <a:ext cx="10515600" cy="1500187"/>
          </a:xfrm>
        </p:spPr>
        <p:txBody>
          <a:bodyPr/>
          <a:lstStyle/>
          <a:p>
            <a:r>
              <a:rPr lang="en-US" dirty="0"/>
              <a:t>Payload object structure documentation</a:t>
            </a:r>
          </a:p>
        </p:txBody>
      </p:sp>
    </p:spTree>
    <p:extLst>
      <p:ext uri="{BB962C8B-B14F-4D97-AF65-F5344CB8AC3E}">
        <p14:creationId xmlns:p14="http://schemas.microsoft.com/office/powerpoint/2010/main" val="26761209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2AB9D-5A08-E14D-AFC6-3185DA4F2A8D}"/>
              </a:ext>
            </a:extLst>
          </p:cNvPr>
          <p:cNvSpPr>
            <a:spLocks noGrp="1"/>
          </p:cNvSpPr>
          <p:nvPr>
            <p:ph type="title"/>
          </p:nvPr>
        </p:nvSpPr>
        <p:spPr/>
        <p:txBody>
          <a:bodyPr/>
          <a:lstStyle/>
          <a:p>
            <a:r>
              <a:rPr lang="en-US" dirty="0"/>
              <a:t>API Schema Structure </a:t>
            </a:r>
          </a:p>
        </p:txBody>
      </p:sp>
      <p:grpSp>
        <p:nvGrpSpPr>
          <p:cNvPr id="6" name="Groupe 5">
            <a:extLst>
              <a:ext uri="{FF2B5EF4-FFF2-40B4-BE49-F238E27FC236}">
                <a16:creationId xmlns:a16="http://schemas.microsoft.com/office/drawing/2014/main" id="{2D9535FE-D0F2-4B04-80B2-6988B5B108CF}"/>
              </a:ext>
            </a:extLst>
          </p:cNvPr>
          <p:cNvGrpSpPr/>
          <p:nvPr/>
        </p:nvGrpSpPr>
        <p:grpSpPr>
          <a:xfrm>
            <a:off x="5002823" y="1617784"/>
            <a:ext cx="7189177" cy="4061609"/>
            <a:chOff x="5002823" y="1617784"/>
            <a:chExt cx="7189177" cy="4061609"/>
          </a:xfrm>
        </p:grpSpPr>
        <p:pic>
          <p:nvPicPr>
            <p:cNvPr id="1026" name="Picture 1" descr="image001">
              <a:extLst>
                <a:ext uri="{FF2B5EF4-FFF2-40B4-BE49-F238E27FC236}">
                  <a16:creationId xmlns:a16="http://schemas.microsoft.com/office/drawing/2014/main" id="{54BF6F28-353E-4227-BB70-D685A4A675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2253" y="1617784"/>
              <a:ext cx="7119747" cy="4061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 coins arrondis 4">
              <a:extLst>
                <a:ext uri="{FF2B5EF4-FFF2-40B4-BE49-F238E27FC236}">
                  <a16:creationId xmlns:a16="http://schemas.microsoft.com/office/drawing/2014/main" id="{0260C272-9002-4391-821E-A151261649CA}"/>
                </a:ext>
              </a:extLst>
            </p:cNvPr>
            <p:cNvSpPr/>
            <p:nvPr/>
          </p:nvSpPr>
          <p:spPr>
            <a:xfrm>
              <a:off x="5002823" y="3516923"/>
              <a:ext cx="967154" cy="518746"/>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 coins arrondis 6">
              <a:extLst>
                <a:ext uri="{FF2B5EF4-FFF2-40B4-BE49-F238E27FC236}">
                  <a16:creationId xmlns:a16="http://schemas.microsoft.com/office/drawing/2014/main" id="{D6D7DB1D-E20D-4BC6-AA9A-DA013CF6CA78}"/>
                </a:ext>
              </a:extLst>
            </p:cNvPr>
            <p:cNvSpPr/>
            <p:nvPr/>
          </p:nvSpPr>
          <p:spPr>
            <a:xfrm>
              <a:off x="10940562" y="3516923"/>
              <a:ext cx="1227992" cy="580292"/>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3" name="Content Placeholder 2">
            <a:extLst>
              <a:ext uri="{FF2B5EF4-FFF2-40B4-BE49-F238E27FC236}">
                <a16:creationId xmlns:a16="http://schemas.microsoft.com/office/drawing/2014/main" id="{1345013F-C11E-AB41-82E8-40E44A806AF3}"/>
              </a:ext>
            </a:extLst>
          </p:cNvPr>
          <p:cNvSpPr>
            <a:spLocks noGrp="1"/>
          </p:cNvSpPr>
          <p:nvPr>
            <p:ph idx="1"/>
          </p:nvPr>
        </p:nvSpPr>
        <p:spPr>
          <a:xfrm>
            <a:off x="442451" y="1730477"/>
            <a:ext cx="5309125" cy="4446486"/>
          </a:xfrm>
        </p:spPr>
        <p:txBody>
          <a:bodyPr>
            <a:normAutofit/>
          </a:bodyPr>
          <a:lstStyle/>
          <a:p>
            <a:pPr marL="0" indent="0">
              <a:buNone/>
            </a:pPr>
            <a:r>
              <a:rPr lang="en-US" sz="1600" i="1" dirty="0">
                <a:solidFill>
                  <a:schemeClr val="accent1">
                    <a:lumMod val="50000"/>
                  </a:schemeClr>
                </a:solidFill>
              </a:rPr>
              <a:t>What are the objects to be tracked?</a:t>
            </a:r>
            <a:endParaRPr lang="fr-FR" sz="1600" i="1" dirty="0">
              <a:solidFill>
                <a:schemeClr val="accent1">
                  <a:lumMod val="50000"/>
                </a:schemeClr>
              </a:solidFill>
            </a:endParaRPr>
          </a:p>
          <a:p>
            <a:endParaRPr lang="fr-FR" sz="1600" dirty="0"/>
          </a:p>
          <a:p>
            <a:r>
              <a:rPr lang="en-US" sz="1400" b="1" dirty="0"/>
              <a:t>Consignment:</a:t>
            </a:r>
            <a:endParaRPr lang="fr-FR" sz="1400" b="1" dirty="0"/>
          </a:p>
          <a:p>
            <a:pPr marL="0" indent="0">
              <a:buNone/>
            </a:pPr>
            <a:r>
              <a:rPr lang="en-US" sz="1200" dirty="0"/>
              <a:t>A consignment is a separately identifiable collection of Container Transports (available to be) transported from one Consignor to one Consignee via one or more modes of transport as specified in one single transport service contractual document.</a:t>
            </a:r>
          </a:p>
          <a:p>
            <a:pPr marL="0" indent="0">
              <a:buNone/>
            </a:pPr>
            <a:endParaRPr lang="en-US" sz="1200" dirty="0"/>
          </a:p>
          <a:p>
            <a:pPr marL="0" indent="0">
              <a:buNone/>
            </a:pPr>
            <a:endParaRPr lang="fr-FR" sz="1400" dirty="0"/>
          </a:p>
          <a:p>
            <a:r>
              <a:rPr lang="en-US" sz="1400" b="1" dirty="0" err="1"/>
              <a:t>TransportEquipment</a:t>
            </a:r>
            <a:r>
              <a:rPr lang="en-US" sz="1400" b="1" dirty="0"/>
              <a:t>:</a:t>
            </a:r>
            <a:endParaRPr lang="fr-FR" sz="1400" b="1" dirty="0"/>
          </a:p>
          <a:p>
            <a:pPr marL="0" indent="0">
              <a:buNone/>
            </a:pPr>
            <a:r>
              <a:rPr lang="en-US" sz="1200" dirty="0"/>
              <a:t>A piece of equipment used to hold, protect or secure cargo for logistics purposes. Transport Equipment are assigned to consignment when its transport execution starts.</a:t>
            </a:r>
            <a:endParaRPr lang="fr-FR" sz="1400" dirty="0"/>
          </a:p>
          <a:p>
            <a:pPr marL="0" indent="0">
              <a:buNone/>
            </a:pPr>
            <a:endParaRPr lang="en-US" sz="1400" dirty="0"/>
          </a:p>
          <a:p>
            <a:pPr marL="0" indent="0">
              <a:buNone/>
            </a:pPr>
            <a:r>
              <a:rPr lang="en-US" sz="1400" dirty="0"/>
              <a:t>Both transport equipment and consignment data serve as context of the tracking events.</a:t>
            </a:r>
          </a:p>
        </p:txBody>
      </p:sp>
    </p:spTree>
    <p:extLst>
      <p:ext uri="{BB962C8B-B14F-4D97-AF65-F5344CB8AC3E}">
        <p14:creationId xmlns:p14="http://schemas.microsoft.com/office/powerpoint/2010/main" val="10570198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2AB9D-5A08-E14D-AFC6-3185DA4F2A8D}"/>
              </a:ext>
            </a:extLst>
          </p:cNvPr>
          <p:cNvSpPr>
            <a:spLocks noGrp="1"/>
          </p:cNvSpPr>
          <p:nvPr>
            <p:ph type="title"/>
          </p:nvPr>
        </p:nvSpPr>
        <p:spPr/>
        <p:txBody>
          <a:bodyPr/>
          <a:lstStyle/>
          <a:p>
            <a:r>
              <a:rPr lang="en-US" dirty="0"/>
              <a:t>API Schema Structure </a:t>
            </a:r>
          </a:p>
        </p:txBody>
      </p:sp>
      <p:grpSp>
        <p:nvGrpSpPr>
          <p:cNvPr id="6" name="Groupe 5">
            <a:extLst>
              <a:ext uri="{FF2B5EF4-FFF2-40B4-BE49-F238E27FC236}">
                <a16:creationId xmlns:a16="http://schemas.microsoft.com/office/drawing/2014/main" id="{2D9535FE-D0F2-4B04-80B2-6988B5B108CF}"/>
              </a:ext>
            </a:extLst>
          </p:cNvPr>
          <p:cNvGrpSpPr/>
          <p:nvPr/>
        </p:nvGrpSpPr>
        <p:grpSpPr>
          <a:xfrm>
            <a:off x="5072253" y="1617784"/>
            <a:ext cx="7119747" cy="4061609"/>
            <a:chOff x="5072253" y="1617784"/>
            <a:chExt cx="7119747" cy="4061609"/>
          </a:xfrm>
        </p:grpSpPr>
        <p:pic>
          <p:nvPicPr>
            <p:cNvPr id="1026" name="Picture 1" descr="image001">
              <a:extLst>
                <a:ext uri="{FF2B5EF4-FFF2-40B4-BE49-F238E27FC236}">
                  <a16:creationId xmlns:a16="http://schemas.microsoft.com/office/drawing/2014/main" id="{54BF6F28-353E-4227-BB70-D685A4A675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2253" y="1617784"/>
              <a:ext cx="7119747" cy="4061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 coins arrondis 4">
              <a:extLst>
                <a:ext uri="{FF2B5EF4-FFF2-40B4-BE49-F238E27FC236}">
                  <a16:creationId xmlns:a16="http://schemas.microsoft.com/office/drawing/2014/main" id="{0260C272-9002-4391-821E-A151261649CA}"/>
                </a:ext>
              </a:extLst>
            </p:cNvPr>
            <p:cNvSpPr/>
            <p:nvPr/>
          </p:nvSpPr>
          <p:spPr>
            <a:xfrm>
              <a:off x="6365279" y="4321595"/>
              <a:ext cx="967154" cy="518746"/>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aphicFrame>
        <p:nvGraphicFramePr>
          <p:cNvPr id="9" name="Tableau 8">
            <a:extLst>
              <a:ext uri="{FF2B5EF4-FFF2-40B4-BE49-F238E27FC236}">
                <a16:creationId xmlns:a16="http://schemas.microsoft.com/office/drawing/2014/main" id="{566FEB5C-52AC-4446-9732-7F5201AEE9AA}"/>
              </a:ext>
            </a:extLst>
          </p:cNvPr>
          <p:cNvGraphicFramePr>
            <a:graphicFrameLocks noGrp="1"/>
          </p:cNvGraphicFramePr>
          <p:nvPr>
            <p:extLst/>
          </p:nvPr>
        </p:nvGraphicFramePr>
        <p:xfrm>
          <a:off x="692461" y="4022422"/>
          <a:ext cx="5342473" cy="2087880"/>
        </p:xfrm>
        <a:graphic>
          <a:graphicData uri="http://schemas.openxmlformats.org/drawingml/2006/table">
            <a:tbl>
              <a:tblPr firstRow="1" firstCol="1" bandRow="1">
                <a:tableStyleId>{7DF18680-E054-41AD-8BC1-D1AEF772440D}</a:tableStyleId>
              </a:tblPr>
              <a:tblGrid>
                <a:gridCol w="1380961">
                  <a:extLst>
                    <a:ext uri="{9D8B030D-6E8A-4147-A177-3AD203B41FA5}">
                      <a16:colId xmlns:a16="http://schemas.microsoft.com/office/drawing/2014/main" val="3340040296"/>
                    </a:ext>
                  </a:extLst>
                </a:gridCol>
                <a:gridCol w="3961512">
                  <a:extLst>
                    <a:ext uri="{9D8B030D-6E8A-4147-A177-3AD203B41FA5}">
                      <a16:colId xmlns:a16="http://schemas.microsoft.com/office/drawing/2014/main" val="2184377122"/>
                    </a:ext>
                  </a:extLst>
                </a:gridCol>
              </a:tblGrid>
              <a:tr h="0">
                <a:tc>
                  <a:txBody>
                    <a:bodyPr/>
                    <a:lstStyle/>
                    <a:p>
                      <a:pPr marL="0" marR="0" algn="just">
                        <a:spcBef>
                          <a:spcPts val="0"/>
                        </a:spcBef>
                        <a:spcAft>
                          <a:spcPts val="0"/>
                        </a:spcAft>
                      </a:pPr>
                      <a:r>
                        <a:rPr lang="en-US" sz="1100">
                          <a:effectLst/>
                        </a:rPr>
                        <a:t>Property Name</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spcBef>
                          <a:spcPts val="0"/>
                        </a:spcBef>
                        <a:spcAft>
                          <a:spcPts val="0"/>
                        </a:spcAft>
                      </a:pPr>
                      <a:r>
                        <a:rPr lang="en-US" sz="1100" dirty="0">
                          <a:effectLst/>
                        </a:rPr>
                        <a:t>Property Description</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420599944"/>
                  </a:ext>
                </a:extLst>
              </a:tr>
              <a:tr h="0">
                <a:tc>
                  <a:txBody>
                    <a:bodyPr/>
                    <a:lstStyle/>
                    <a:p>
                      <a:pPr marL="0" marR="0" algn="just">
                        <a:spcBef>
                          <a:spcPts val="0"/>
                        </a:spcBef>
                        <a:spcAft>
                          <a:spcPts val="0"/>
                        </a:spcAft>
                      </a:pPr>
                      <a:r>
                        <a:rPr lang="fr-FR" sz="900">
                          <a:effectLst/>
                        </a:rPr>
                        <a:t>eventCodeType</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900" dirty="0">
                          <a:effectLst/>
                        </a:rPr>
                        <a:t>string</a:t>
                      </a:r>
                      <a:br>
                        <a:rPr lang="en-US" sz="900" dirty="0">
                          <a:effectLst/>
                        </a:rPr>
                      </a:br>
                      <a:r>
                        <a:rPr lang="en-US" sz="900" dirty="0">
                          <a:effectLst/>
                        </a:rPr>
                        <a:t>example: CEFACT Recommendation 24</a:t>
                      </a:r>
                      <a:endParaRPr lang="fr-FR" sz="1100" dirty="0">
                        <a:effectLst/>
                      </a:endParaRPr>
                    </a:p>
                    <a:p>
                      <a:pPr marL="0" marR="0" algn="just">
                        <a:spcBef>
                          <a:spcPts val="0"/>
                        </a:spcBef>
                        <a:spcAft>
                          <a:spcPts val="0"/>
                        </a:spcAft>
                      </a:pPr>
                      <a:r>
                        <a:rPr lang="en-US" sz="900" dirty="0">
                          <a:effectLst/>
                        </a:rPr>
                        <a:t>This can link to coded event standards, such as 'EDIFACT' or 'CEFACT Recommendation 24'.</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721896270"/>
                  </a:ext>
                </a:extLst>
              </a:tr>
              <a:tr h="0">
                <a:tc>
                  <a:txBody>
                    <a:bodyPr/>
                    <a:lstStyle/>
                    <a:p>
                      <a:pPr marL="0" marR="0">
                        <a:spcBef>
                          <a:spcPts val="0"/>
                        </a:spcBef>
                        <a:spcAft>
                          <a:spcPts val="0"/>
                        </a:spcAft>
                      </a:pPr>
                      <a:r>
                        <a:rPr lang="fr-FR" sz="900">
                          <a:effectLst/>
                        </a:rPr>
                        <a:t>eventCodeValue</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effectLst/>
                        </a:rPr>
                        <a:t>string</a:t>
                      </a:r>
                      <a:br>
                        <a:rPr lang="en-US" sz="900" dirty="0">
                          <a:effectLst/>
                        </a:rPr>
                      </a:br>
                      <a:r>
                        <a:rPr lang="en-US" sz="900" dirty="0">
                          <a:effectLst/>
                        </a:rPr>
                        <a:t>The code as per the above codification scheme. </a:t>
                      </a:r>
                      <a:r>
                        <a:rPr lang="en-US" sz="900" kern="1200" dirty="0">
                          <a:solidFill>
                            <a:schemeClr val="dk1"/>
                          </a:solidFill>
                          <a:effectLst/>
                          <a:latin typeface="+mn-lt"/>
                          <a:ea typeface="+mn-ea"/>
                          <a:cs typeface="+mn-cs"/>
                        </a:rPr>
                        <a:t>example: 359</a:t>
                      </a:r>
                      <a:endParaRPr lang="fr-FR" sz="900"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823769522"/>
                  </a:ext>
                </a:extLst>
              </a:tr>
              <a:tr h="0">
                <a:tc>
                  <a:txBody>
                    <a:bodyPr/>
                    <a:lstStyle/>
                    <a:p>
                      <a:pPr marL="0" marR="0">
                        <a:spcBef>
                          <a:spcPts val="0"/>
                        </a:spcBef>
                        <a:spcAft>
                          <a:spcPts val="0"/>
                        </a:spcAft>
                      </a:pPr>
                      <a:r>
                        <a:rPr lang="fr-FR" sz="900">
                          <a:effectLst/>
                        </a:rPr>
                        <a:t>eventCodeDescription</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900" dirty="0">
                          <a:effectLst/>
                        </a:rPr>
                        <a:t>string</a:t>
                      </a:r>
                      <a:br>
                        <a:rPr lang="en-US" sz="900" dirty="0">
                          <a:effectLst/>
                        </a:rPr>
                      </a:br>
                      <a:r>
                        <a:rPr lang="en-US" sz="900" dirty="0">
                          <a:effectLst/>
                        </a:rPr>
                        <a:t>Description as per the </a:t>
                      </a:r>
                      <a:r>
                        <a:rPr lang="en-US" sz="900" dirty="0" err="1">
                          <a:effectLst/>
                        </a:rPr>
                        <a:t>codeification</a:t>
                      </a:r>
                      <a:r>
                        <a:rPr lang="en-US" sz="900" dirty="0">
                          <a:effectLst/>
                        </a:rPr>
                        <a:t> scheme. example: Bill of Lading issued</a:t>
                      </a:r>
                    </a:p>
                  </a:txBody>
                  <a:tcPr marL="68580" marR="68580" marT="0" marB="0" anchor="ctr"/>
                </a:tc>
                <a:extLst>
                  <a:ext uri="{0D108BD9-81ED-4DB2-BD59-A6C34878D82A}">
                    <a16:rowId xmlns:a16="http://schemas.microsoft.com/office/drawing/2014/main" val="1748153087"/>
                  </a:ext>
                </a:extLst>
              </a:tr>
              <a:tr h="0">
                <a:tc>
                  <a:txBody>
                    <a:bodyPr/>
                    <a:lstStyle/>
                    <a:p>
                      <a:pPr marL="0" marR="0">
                        <a:spcBef>
                          <a:spcPts val="0"/>
                        </a:spcBef>
                        <a:spcAft>
                          <a:spcPts val="0"/>
                        </a:spcAft>
                      </a:pPr>
                      <a:r>
                        <a:rPr lang="fr-FR" sz="900">
                          <a:effectLst/>
                        </a:rPr>
                        <a:t>eventTime</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900" dirty="0">
                          <a:effectLst/>
                        </a:rPr>
                        <a:t>string($date-time)</a:t>
                      </a:r>
                      <a:br>
                        <a:rPr lang="en-US" sz="900" dirty="0">
                          <a:effectLst/>
                        </a:rPr>
                      </a:br>
                      <a:r>
                        <a:rPr lang="en-US" sz="900" dirty="0">
                          <a:effectLst/>
                        </a:rPr>
                        <a:t>Time of the event </a:t>
                      </a:r>
                      <a:r>
                        <a:rPr lang="en-US" sz="900" dirty="0" err="1">
                          <a:effectLst/>
                        </a:rPr>
                        <a:t>occurrance</a:t>
                      </a:r>
                      <a:r>
                        <a:rPr lang="en-US" sz="900" dirty="0">
                          <a:effectLst/>
                        </a:rPr>
                        <a:t>, in ISO 8601 format</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549790364"/>
                  </a:ext>
                </a:extLst>
              </a:tr>
              <a:tr h="0">
                <a:tc>
                  <a:txBody>
                    <a:bodyPr/>
                    <a:lstStyle/>
                    <a:p>
                      <a:pPr marL="0" marR="0">
                        <a:spcBef>
                          <a:spcPts val="0"/>
                        </a:spcBef>
                        <a:spcAft>
                          <a:spcPts val="0"/>
                        </a:spcAft>
                      </a:pPr>
                      <a:r>
                        <a:rPr lang="fr-FR" sz="900">
                          <a:effectLst/>
                        </a:rPr>
                        <a:t>originatorId</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900">
                          <a:effectLst/>
                        </a:rPr>
                        <a:t>string</a:t>
                      </a:r>
                      <a:endParaRPr lang="fr-FR" sz="1100">
                        <a:effectLst/>
                      </a:endParaRPr>
                    </a:p>
                    <a:p>
                      <a:pPr marL="0" marR="0">
                        <a:spcBef>
                          <a:spcPts val="0"/>
                        </a:spcBef>
                        <a:spcAft>
                          <a:spcPts val="1200"/>
                        </a:spcAft>
                      </a:pPr>
                      <a:r>
                        <a:rPr lang="en-US" sz="900">
                          <a:effectLst/>
                        </a:rPr>
                        <a:t>SCAC code of the organization that published this event</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536438133"/>
                  </a:ext>
                </a:extLst>
              </a:tr>
              <a:tr h="0">
                <a:tc>
                  <a:txBody>
                    <a:bodyPr/>
                    <a:lstStyle/>
                    <a:p>
                      <a:pPr marL="0" marR="0" algn="just">
                        <a:spcBef>
                          <a:spcPts val="0"/>
                        </a:spcBef>
                        <a:spcAft>
                          <a:spcPts val="0"/>
                        </a:spcAft>
                      </a:pPr>
                      <a:r>
                        <a:rPr lang="fr-FR" sz="900" dirty="0" err="1">
                          <a:effectLst/>
                        </a:rPr>
                        <a:t>correlationId</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spcBef>
                          <a:spcPts val="0"/>
                        </a:spcBef>
                        <a:spcAft>
                          <a:spcPts val="0"/>
                        </a:spcAft>
                      </a:pPr>
                      <a:r>
                        <a:rPr lang="en-US" sz="900" dirty="0">
                          <a:effectLst/>
                        </a:rPr>
                        <a:t>string</a:t>
                      </a:r>
                      <a:endParaRPr lang="fr-FR" sz="1100" dirty="0">
                        <a:effectLst/>
                      </a:endParaRPr>
                    </a:p>
                    <a:p>
                      <a:pPr marL="0" marR="0" algn="just">
                        <a:spcBef>
                          <a:spcPts val="0"/>
                        </a:spcBef>
                        <a:spcAft>
                          <a:spcPts val="0"/>
                        </a:spcAft>
                      </a:pPr>
                      <a:r>
                        <a:rPr lang="en-US" sz="900" dirty="0">
                          <a:effectLst/>
                        </a:rPr>
                        <a:t>‘Technical’ User-supplied ID for this event</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13452242"/>
                  </a:ext>
                </a:extLst>
              </a:tr>
            </a:tbl>
          </a:graphicData>
        </a:graphic>
      </p:graphicFrame>
      <p:sp>
        <p:nvSpPr>
          <p:cNvPr id="11" name="Content Placeholder 2">
            <a:extLst>
              <a:ext uri="{FF2B5EF4-FFF2-40B4-BE49-F238E27FC236}">
                <a16:creationId xmlns:a16="http://schemas.microsoft.com/office/drawing/2014/main" id="{19316552-12FD-45BD-979D-9C4CBF6F03B7}"/>
              </a:ext>
            </a:extLst>
          </p:cNvPr>
          <p:cNvSpPr txBox="1">
            <a:spLocks/>
          </p:cNvSpPr>
          <p:nvPr/>
        </p:nvSpPr>
        <p:spPr>
          <a:xfrm>
            <a:off x="617945" y="1729690"/>
            <a:ext cx="5747334" cy="16985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i="1" dirty="0">
                <a:solidFill>
                  <a:schemeClr val="accent1">
                    <a:lumMod val="50000"/>
                  </a:schemeClr>
                </a:solidFill>
              </a:rPr>
              <a:t>What is basically a tracking event?</a:t>
            </a:r>
            <a:endParaRPr lang="fr-FR" sz="1600" dirty="0"/>
          </a:p>
          <a:p>
            <a:r>
              <a:rPr lang="en-US" sz="1400" b="1" dirty="0"/>
              <a:t>Event:</a:t>
            </a:r>
            <a:endParaRPr lang="fr-FR" sz="1400" b="1" dirty="0"/>
          </a:p>
          <a:p>
            <a:pPr marL="0" indent="0">
              <a:buFont typeface="Arial" panose="020B0604020202020204" pitchFamily="34" charset="0"/>
              <a:buNone/>
            </a:pPr>
            <a:r>
              <a:rPr lang="en-US" sz="1200" dirty="0"/>
              <a:t>The model relies on a main generic entity “Event” which provides a generic pattern to describe a tracking event.</a:t>
            </a:r>
          </a:p>
          <a:p>
            <a:pPr marL="0" indent="0">
              <a:buFont typeface="Arial" panose="020B0604020202020204" pitchFamily="34" charset="0"/>
              <a:buNone/>
            </a:pPr>
            <a:r>
              <a:rPr lang="en-US" sz="1200" dirty="0"/>
              <a:t>Two types of events will be described later: Milestones &amp; Smart Events.</a:t>
            </a:r>
          </a:p>
          <a:p>
            <a:pPr marL="0" indent="0">
              <a:buFont typeface="Arial" panose="020B0604020202020204" pitchFamily="34" charset="0"/>
              <a:buNone/>
            </a:pPr>
            <a:endParaRPr lang="en-US" sz="1200" dirty="0"/>
          </a:p>
          <a:p>
            <a:pPr marL="0" indent="0">
              <a:buFont typeface="Arial" panose="020B0604020202020204" pitchFamily="34" charset="0"/>
              <a:buNone/>
            </a:pPr>
            <a:endParaRPr lang="en-US" sz="1400" dirty="0"/>
          </a:p>
          <a:p>
            <a:pPr marL="0" indent="0">
              <a:buFont typeface="Arial" panose="020B0604020202020204" pitchFamily="34" charset="0"/>
              <a:buNone/>
            </a:pPr>
            <a:endParaRPr lang="fr-FR" sz="1400" dirty="0"/>
          </a:p>
        </p:txBody>
      </p:sp>
      <p:sp>
        <p:nvSpPr>
          <p:cNvPr id="3" name="Content Placeholder 2">
            <a:extLst>
              <a:ext uri="{FF2B5EF4-FFF2-40B4-BE49-F238E27FC236}">
                <a16:creationId xmlns:a16="http://schemas.microsoft.com/office/drawing/2014/main" id="{1345013F-C11E-AB41-82E8-40E44A806AF3}"/>
              </a:ext>
            </a:extLst>
          </p:cNvPr>
          <p:cNvSpPr>
            <a:spLocks noGrp="1"/>
          </p:cNvSpPr>
          <p:nvPr>
            <p:ph idx="1"/>
          </p:nvPr>
        </p:nvSpPr>
        <p:spPr>
          <a:xfrm>
            <a:off x="594851" y="3750524"/>
            <a:ext cx="3076864" cy="271898"/>
          </a:xfrm>
        </p:spPr>
        <p:txBody>
          <a:bodyPr>
            <a:normAutofit/>
          </a:bodyPr>
          <a:lstStyle/>
          <a:p>
            <a:pPr marL="0" indent="0">
              <a:buNone/>
            </a:pPr>
            <a:r>
              <a:rPr lang="en-US" sz="1100" b="1" i="1" dirty="0"/>
              <a:t>“Event”  properties</a:t>
            </a:r>
          </a:p>
          <a:p>
            <a:pPr marL="0" indent="0">
              <a:buNone/>
            </a:pPr>
            <a:endParaRPr lang="en-US" sz="1100" b="1" i="1" dirty="0"/>
          </a:p>
          <a:p>
            <a:pPr marL="0" indent="0">
              <a:buNone/>
            </a:pPr>
            <a:endParaRPr lang="fr-FR" sz="1100" b="1" i="1" dirty="0"/>
          </a:p>
        </p:txBody>
      </p:sp>
    </p:spTree>
    <p:extLst>
      <p:ext uri="{BB962C8B-B14F-4D97-AF65-F5344CB8AC3E}">
        <p14:creationId xmlns:p14="http://schemas.microsoft.com/office/powerpoint/2010/main" val="31570920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2AB9D-5A08-E14D-AFC6-3185DA4F2A8D}"/>
              </a:ext>
            </a:extLst>
          </p:cNvPr>
          <p:cNvSpPr>
            <a:spLocks noGrp="1"/>
          </p:cNvSpPr>
          <p:nvPr>
            <p:ph type="title"/>
          </p:nvPr>
        </p:nvSpPr>
        <p:spPr/>
        <p:txBody>
          <a:bodyPr/>
          <a:lstStyle/>
          <a:p>
            <a:r>
              <a:rPr lang="en-US" dirty="0"/>
              <a:t>API Schema Structure </a:t>
            </a:r>
          </a:p>
        </p:txBody>
      </p:sp>
      <p:grpSp>
        <p:nvGrpSpPr>
          <p:cNvPr id="6" name="Groupe 5">
            <a:extLst>
              <a:ext uri="{FF2B5EF4-FFF2-40B4-BE49-F238E27FC236}">
                <a16:creationId xmlns:a16="http://schemas.microsoft.com/office/drawing/2014/main" id="{2D9535FE-D0F2-4B04-80B2-6988B5B108CF}"/>
              </a:ext>
            </a:extLst>
          </p:cNvPr>
          <p:cNvGrpSpPr/>
          <p:nvPr/>
        </p:nvGrpSpPr>
        <p:grpSpPr>
          <a:xfrm>
            <a:off x="5072253" y="1771107"/>
            <a:ext cx="7119747" cy="4061609"/>
            <a:chOff x="5072253" y="1617784"/>
            <a:chExt cx="7119747" cy="4061609"/>
          </a:xfrm>
        </p:grpSpPr>
        <p:pic>
          <p:nvPicPr>
            <p:cNvPr id="1026" name="Picture 1" descr="image001">
              <a:extLst>
                <a:ext uri="{FF2B5EF4-FFF2-40B4-BE49-F238E27FC236}">
                  <a16:creationId xmlns:a16="http://schemas.microsoft.com/office/drawing/2014/main" id="{54BF6F28-353E-4227-BB70-D685A4A675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2253" y="1617784"/>
              <a:ext cx="7119747" cy="4061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 coins arrondis 4">
              <a:extLst>
                <a:ext uri="{FF2B5EF4-FFF2-40B4-BE49-F238E27FC236}">
                  <a16:creationId xmlns:a16="http://schemas.microsoft.com/office/drawing/2014/main" id="{0260C272-9002-4391-821E-A151261649CA}"/>
                </a:ext>
              </a:extLst>
            </p:cNvPr>
            <p:cNvSpPr/>
            <p:nvPr/>
          </p:nvSpPr>
          <p:spPr>
            <a:xfrm>
              <a:off x="6365279" y="4321595"/>
              <a:ext cx="967154" cy="518746"/>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1" name="Content Placeholder 2">
            <a:extLst>
              <a:ext uri="{FF2B5EF4-FFF2-40B4-BE49-F238E27FC236}">
                <a16:creationId xmlns:a16="http://schemas.microsoft.com/office/drawing/2014/main" id="{19316552-12FD-45BD-979D-9C4CBF6F03B7}"/>
              </a:ext>
            </a:extLst>
          </p:cNvPr>
          <p:cNvSpPr txBox="1">
            <a:spLocks/>
          </p:cNvSpPr>
          <p:nvPr/>
        </p:nvSpPr>
        <p:spPr>
          <a:xfrm>
            <a:off x="560768" y="1606821"/>
            <a:ext cx="5638864" cy="25487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i="1" dirty="0">
                <a:solidFill>
                  <a:schemeClr val="accent1">
                    <a:lumMod val="50000"/>
                  </a:schemeClr>
                </a:solidFill>
              </a:rPr>
              <a:t>When the events could be registered? … the trip plan</a:t>
            </a:r>
            <a:endParaRPr lang="fr-FR" sz="1600" dirty="0"/>
          </a:p>
          <a:p>
            <a:pPr marL="342900" indent="-342900">
              <a:buFont typeface="+mj-lt"/>
              <a:buAutoNum type="arabicPeriod"/>
            </a:pPr>
            <a:r>
              <a:rPr lang="en-US" sz="1400" b="1" dirty="0" err="1"/>
              <a:t>PlannedEvent</a:t>
            </a:r>
            <a:r>
              <a:rPr lang="en-US" sz="1400" b="1" dirty="0"/>
              <a:t>:</a:t>
            </a:r>
            <a:endParaRPr lang="fr-FR" sz="1400" b="1" dirty="0"/>
          </a:p>
          <a:p>
            <a:pPr marL="0" indent="0">
              <a:buNone/>
            </a:pPr>
            <a:r>
              <a:rPr lang="en-US" sz="1200" dirty="0"/>
              <a:t>Planned events are submitted by the carrier, responsible for executing a consignment as per the agreement of the booking.</a:t>
            </a:r>
          </a:p>
          <a:p>
            <a:pPr marL="0" indent="0">
              <a:buNone/>
            </a:pPr>
            <a:r>
              <a:rPr lang="en-US" sz="1200" dirty="0"/>
              <a:t>A consignment trip plan might be updated (e.g. due to route change), and thus planned events could be grouped according to a plan reference or revision.</a:t>
            </a:r>
          </a:p>
          <a:p>
            <a:pPr marL="0" indent="0">
              <a:buFont typeface="Arial" panose="020B0604020202020204" pitchFamily="34" charset="0"/>
              <a:buNone/>
            </a:pPr>
            <a:endParaRPr lang="en-US" sz="1400" dirty="0"/>
          </a:p>
          <a:p>
            <a:pPr marL="0" indent="0">
              <a:buFont typeface="Arial" panose="020B0604020202020204" pitchFamily="34" charset="0"/>
              <a:buNone/>
            </a:pPr>
            <a:endParaRPr lang="en-US" sz="1400" dirty="0"/>
          </a:p>
          <a:p>
            <a:pPr marL="0" indent="0">
              <a:buFont typeface="Arial" panose="020B0604020202020204" pitchFamily="34" charset="0"/>
              <a:buNone/>
            </a:pPr>
            <a:endParaRPr lang="en-US" sz="1400" dirty="0"/>
          </a:p>
          <a:p>
            <a:pPr marL="0" indent="0">
              <a:buFont typeface="Arial" panose="020B0604020202020204" pitchFamily="34" charset="0"/>
              <a:buNone/>
            </a:pPr>
            <a:endParaRPr lang="fr-FR" sz="1400" dirty="0"/>
          </a:p>
        </p:txBody>
      </p:sp>
      <p:sp>
        <p:nvSpPr>
          <p:cNvPr id="14" name="Rectangle : coins arrondis 13">
            <a:extLst>
              <a:ext uri="{FF2B5EF4-FFF2-40B4-BE49-F238E27FC236}">
                <a16:creationId xmlns:a16="http://schemas.microsoft.com/office/drawing/2014/main" id="{0AA99F22-4636-4DF7-A1D8-1848ADEB306A}"/>
              </a:ext>
            </a:extLst>
          </p:cNvPr>
          <p:cNvSpPr/>
          <p:nvPr/>
        </p:nvSpPr>
        <p:spPr>
          <a:xfrm>
            <a:off x="6365279" y="3643919"/>
            <a:ext cx="4138574" cy="518746"/>
          </a:xfrm>
          <a:prstGeom prst="roundRect">
            <a:avLst/>
          </a:prstGeom>
          <a:noFill/>
          <a:ln w="1905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Content Placeholder 2">
            <a:extLst>
              <a:ext uri="{FF2B5EF4-FFF2-40B4-BE49-F238E27FC236}">
                <a16:creationId xmlns:a16="http://schemas.microsoft.com/office/drawing/2014/main" id="{D22AB249-EC78-4A57-90ED-5416B28D1F6E}"/>
              </a:ext>
            </a:extLst>
          </p:cNvPr>
          <p:cNvSpPr txBox="1">
            <a:spLocks/>
          </p:cNvSpPr>
          <p:nvPr/>
        </p:nvSpPr>
        <p:spPr>
          <a:xfrm>
            <a:off x="560768" y="4155529"/>
            <a:ext cx="5935767" cy="2684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100" b="1" i="1" dirty="0"/>
              <a:t>“</a:t>
            </a:r>
            <a:r>
              <a:rPr lang="en-US" sz="1100" b="1" i="1" dirty="0" err="1"/>
              <a:t>PlannedEvent</a:t>
            </a:r>
            <a:r>
              <a:rPr lang="en-US" sz="1100" b="1" i="1" dirty="0"/>
              <a:t>” inherit from “Event”, with the below additional properties.</a:t>
            </a:r>
            <a:endParaRPr lang="fr-FR" sz="1100" b="1" i="1" dirty="0"/>
          </a:p>
        </p:txBody>
      </p:sp>
      <p:graphicFrame>
        <p:nvGraphicFramePr>
          <p:cNvPr id="19" name="Tableau 18">
            <a:extLst>
              <a:ext uri="{FF2B5EF4-FFF2-40B4-BE49-F238E27FC236}">
                <a16:creationId xmlns:a16="http://schemas.microsoft.com/office/drawing/2014/main" id="{07BB2764-301F-45FC-BCE2-7C131DE38BDC}"/>
              </a:ext>
            </a:extLst>
          </p:cNvPr>
          <p:cNvGraphicFramePr>
            <a:graphicFrameLocks noGrp="1"/>
          </p:cNvGraphicFramePr>
          <p:nvPr>
            <p:extLst/>
          </p:nvPr>
        </p:nvGraphicFramePr>
        <p:xfrm>
          <a:off x="664400" y="4390119"/>
          <a:ext cx="5535232" cy="1554480"/>
        </p:xfrm>
        <a:graphic>
          <a:graphicData uri="http://schemas.openxmlformats.org/drawingml/2006/table">
            <a:tbl>
              <a:tblPr firstRow="1" firstCol="1" bandRow="1">
                <a:tableStyleId>{7DF18680-E054-41AD-8BC1-D1AEF772440D}</a:tableStyleId>
              </a:tblPr>
              <a:tblGrid>
                <a:gridCol w="1036384">
                  <a:extLst>
                    <a:ext uri="{9D8B030D-6E8A-4147-A177-3AD203B41FA5}">
                      <a16:colId xmlns:a16="http://schemas.microsoft.com/office/drawing/2014/main" val="3868637445"/>
                    </a:ext>
                  </a:extLst>
                </a:gridCol>
                <a:gridCol w="4498848">
                  <a:extLst>
                    <a:ext uri="{9D8B030D-6E8A-4147-A177-3AD203B41FA5}">
                      <a16:colId xmlns:a16="http://schemas.microsoft.com/office/drawing/2014/main" val="2678288808"/>
                    </a:ext>
                  </a:extLst>
                </a:gridCol>
              </a:tblGrid>
              <a:tr h="0">
                <a:tc>
                  <a:txBody>
                    <a:bodyPr/>
                    <a:lstStyle/>
                    <a:p>
                      <a:pPr marL="0" marR="0" algn="just">
                        <a:spcBef>
                          <a:spcPts val="0"/>
                        </a:spcBef>
                        <a:spcAft>
                          <a:spcPts val="0"/>
                        </a:spcAft>
                      </a:pPr>
                      <a:r>
                        <a:rPr lang="en-US" sz="1100">
                          <a:effectLst/>
                        </a:rPr>
                        <a:t>Property Name</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spcBef>
                          <a:spcPts val="0"/>
                        </a:spcBef>
                        <a:spcAft>
                          <a:spcPts val="0"/>
                        </a:spcAft>
                      </a:pPr>
                      <a:r>
                        <a:rPr lang="en-US" sz="1100" dirty="0">
                          <a:effectLst/>
                        </a:rPr>
                        <a:t>Property Description</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30885856"/>
                  </a:ext>
                </a:extLst>
              </a:tr>
              <a:tr h="0">
                <a:tc>
                  <a:txBody>
                    <a:bodyPr/>
                    <a:lstStyle/>
                    <a:p>
                      <a:pPr marL="0" marR="0" algn="just">
                        <a:spcBef>
                          <a:spcPts val="0"/>
                        </a:spcBef>
                        <a:spcAft>
                          <a:spcPts val="0"/>
                        </a:spcAft>
                      </a:pPr>
                      <a:r>
                        <a:rPr lang="fr-FR" sz="900" dirty="0" err="1">
                          <a:effectLst/>
                        </a:rPr>
                        <a:t>consignmentRef</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spcBef>
                          <a:spcPts val="0"/>
                        </a:spcBef>
                        <a:spcAft>
                          <a:spcPts val="0"/>
                        </a:spcAft>
                      </a:pPr>
                      <a:r>
                        <a:rPr lang="en-US" sz="900" dirty="0">
                          <a:effectLst/>
                        </a:rPr>
                        <a:t>Consignment identifier, carrier assigned reference number assigned by a carrier of its agent to identify a specific consignment such as a booking reference number when cargo space is reserved prior to loading. "BN" as defined in </a:t>
                      </a:r>
                      <a:r>
                        <a:rPr lang="en-US" sz="900" u="sng" dirty="0">
                          <a:effectLst/>
                          <a:hlinkClick r:id="rId3"/>
                        </a:rPr>
                        <a:t>http://www.unece.org/fileadmin/DAM/trade/untdid/d16b/tred/tred1153.htm</a:t>
                      </a:r>
                      <a:endParaRPr lang="fr-FR" sz="1100" dirty="0">
                        <a:effectLst/>
                      </a:endParaRPr>
                    </a:p>
                    <a:p>
                      <a:pPr marL="0" marR="0" algn="just">
                        <a:spcBef>
                          <a:spcPts val="0"/>
                        </a:spcBef>
                        <a:spcAft>
                          <a:spcPts val="0"/>
                        </a:spcAft>
                      </a:pPr>
                      <a:r>
                        <a:rPr lang="en-US" sz="1100" dirty="0">
                          <a:effectLst/>
                        </a:rPr>
                        <a:t> </a:t>
                      </a:r>
                      <a:endParaRPr lang="fr-FR" sz="1100" dirty="0">
                        <a:effectLst/>
                      </a:endParaRPr>
                    </a:p>
                    <a:p>
                      <a:pPr marL="0" marR="0" algn="just">
                        <a:spcBef>
                          <a:spcPts val="0"/>
                        </a:spcBef>
                        <a:spcAft>
                          <a:spcPts val="0"/>
                        </a:spcAft>
                      </a:pPr>
                      <a:r>
                        <a:rPr lang="en-US" sz="1100" b="1" dirty="0">
                          <a:effectLst/>
                        </a:rPr>
                        <a:t>This property allows to link the event to a consignment context.</a:t>
                      </a:r>
                      <a:endParaRPr lang="fr-FR" sz="11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159795628"/>
                  </a:ext>
                </a:extLst>
              </a:tr>
              <a:tr h="0">
                <a:tc>
                  <a:txBody>
                    <a:bodyPr/>
                    <a:lstStyle/>
                    <a:p>
                      <a:pPr marL="0" marR="0">
                        <a:spcBef>
                          <a:spcPts val="0"/>
                        </a:spcBef>
                        <a:spcAft>
                          <a:spcPts val="0"/>
                        </a:spcAft>
                      </a:pPr>
                      <a:r>
                        <a:rPr lang="fr-FR" sz="900" dirty="0" err="1">
                          <a:effectLst/>
                        </a:rPr>
                        <a:t>planRef</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anchor="ctr"/>
                </a:tc>
                <a:tc>
                  <a:txBody>
                    <a:bodyPr/>
                    <a:lstStyle/>
                    <a:p>
                      <a:pPr marL="0" marR="0">
                        <a:spcBef>
                          <a:spcPts val="0"/>
                        </a:spcBef>
                        <a:spcAft>
                          <a:spcPts val="0"/>
                        </a:spcAft>
                      </a:pPr>
                      <a:r>
                        <a:rPr lang="en-US" sz="900" dirty="0">
                          <a:effectLst/>
                        </a:rPr>
                        <a:t>string</a:t>
                      </a:r>
                      <a:endParaRPr lang="fr-FR" sz="1100" dirty="0">
                        <a:effectLst/>
                      </a:endParaRPr>
                    </a:p>
                    <a:p>
                      <a:pPr marL="0" marR="0">
                        <a:spcBef>
                          <a:spcPts val="0"/>
                        </a:spcBef>
                        <a:spcAft>
                          <a:spcPts val="1200"/>
                        </a:spcAft>
                      </a:pPr>
                      <a:r>
                        <a:rPr lang="en-US" sz="900" dirty="0">
                          <a:effectLst/>
                        </a:rPr>
                        <a:t>Common reference used across a set of planned events, in order to associate them to the same plan.</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anchor="ctr"/>
                </a:tc>
                <a:extLst>
                  <a:ext uri="{0D108BD9-81ED-4DB2-BD59-A6C34878D82A}">
                    <a16:rowId xmlns:a16="http://schemas.microsoft.com/office/drawing/2014/main" val="3523811871"/>
                  </a:ext>
                </a:extLst>
              </a:tr>
            </a:tbl>
          </a:graphicData>
        </a:graphic>
      </p:graphicFrame>
    </p:spTree>
    <p:extLst>
      <p:ext uri="{BB962C8B-B14F-4D97-AF65-F5344CB8AC3E}">
        <p14:creationId xmlns:p14="http://schemas.microsoft.com/office/powerpoint/2010/main" val="18110630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e 6">
            <a:extLst>
              <a:ext uri="{FF2B5EF4-FFF2-40B4-BE49-F238E27FC236}">
                <a16:creationId xmlns:a16="http://schemas.microsoft.com/office/drawing/2014/main" id="{BC610B14-D216-40D5-B4C1-048F947418A6}"/>
              </a:ext>
            </a:extLst>
          </p:cNvPr>
          <p:cNvGrpSpPr/>
          <p:nvPr/>
        </p:nvGrpSpPr>
        <p:grpSpPr>
          <a:xfrm>
            <a:off x="5072253" y="1771107"/>
            <a:ext cx="7119747" cy="4061609"/>
            <a:chOff x="5072253" y="1771107"/>
            <a:chExt cx="7119747" cy="4061609"/>
          </a:xfrm>
        </p:grpSpPr>
        <p:grpSp>
          <p:nvGrpSpPr>
            <p:cNvPr id="6" name="Groupe 5">
              <a:extLst>
                <a:ext uri="{FF2B5EF4-FFF2-40B4-BE49-F238E27FC236}">
                  <a16:creationId xmlns:a16="http://schemas.microsoft.com/office/drawing/2014/main" id="{2D9535FE-D0F2-4B04-80B2-6988B5B108CF}"/>
                </a:ext>
              </a:extLst>
            </p:cNvPr>
            <p:cNvGrpSpPr/>
            <p:nvPr/>
          </p:nvGrpSpPr>
          <p:grpSpPr>
            <a:xfrm>
              <a:off x="5072253" y="1771107"/>
              <a:ext cx="7119747" cy="4061609"/>
              <a:chOff x="5072253" y="1617784"/>
              <a:chExt cx="7119747" cy="4061609"/>
            </a:xfrm>
          </p:grpSpPr>
          <p:pic>
            <p:nvPicPr>
              <p:cNvPr id="1026" name="Picture 1" descr="image001">
                <a:extLst>
                  <a:ext uri="{FF2B5EF4-FFF2-40B4-BE49-F238E27FC236}">
                    <a16:creationId xmlns:a16="http://schemas.microsoft.com/office/drawing/2014/main" id="{54BF6F28-353E-4227-BB70-D685A4A675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2253" y="1617784"/>
                <a:ext cx="7119747" cy="4061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 coins arrondis 4">
                <a:extLst>
                  <a:ext uri="{FF2B5EF4-FFF2-40B4-BE49-F238E27FC236}">
                    <a16:creationId xmlns:a16="http://schemas.microsoft.com/office/drawing/2014/main" id="{0260C272-9002-4391-821E-A151261649CA}"/>
                  </a:ext>
                </a:extLst>
              </p:cNvPr>
              <p:cNvSpPr/>
              <p:nvPr/>
            </p:nvSpPr>
            <p:spPr>
              <a:xfrm>
                <a:off x="6365279" y="4321595"/>
                <a:ext cx="967154" cy="518746"/>
              </a:xfrm>
              <a:prstGeom prst="round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4" name="Rectangle : coins arrondis 13">
              <a:extLst>
                <a:ext uri="{FF2B5EF4-FFF2-40B4-BE49-F238E27FC236}">
                  <a16:creationId xmlns:a16="http://schemas.microsoft.com/office/drawing/2014/main" id="{0AA99F22-4636-4DF7-A1D8-1848ADEB306A}"/>
                </a:ext>
              </a:extLst>
            </p:cNvPr>
            <p:cNvSpPr/>
            <p:nvPr/>
          </p:nvSpPr>
          <p:spPr>
            <a:xfrm>
              <a:off x="6365279" y="3643919"/>
              <a:ext cx="4138574" cy="518746"/>
            </a:xfrm>
            <a:prstGeom prst="roundRect">
              <a:avLst/>
            </a:prstGeom>
            <a:noFill/>
            <a:ln w="1905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2" name="Title 1">
            <a:extLst>
              <a:ext uri="{FF2B5EF4-FFF2-40B4-BE49-F238E27FC236}">
                <a16:creationId xmlns:a16="http://schemas.microsoft.com/office/drawing/2014/main" id="{14B2AB9D-5A08-E14D-AFC6-3185DA4F2A8D}"/>
              </a:ext>
            </a:extLst>
          </p:cNvPr>
          <p:cNvSpPr>
            <a:spLocks noGrp="1"/>
          </p:cNvSpPr>
          <p:nvPr>
            <p:ph type="title"/>
          </p:nvPr>
        </p:nvSpPr>
        <p:spPr/>
        <p:txBody>
          <a:bodyPr/>
          <a:lstStyle/>
          <a:p>
            <a:r>
              <a:rPr lang="en-US" dirty="0"/>
              <a:t>API Schema Structure </a:t>
            </a:r>
          </a:p>
        </p:txBody>
      </p:sp>
      <p:sp>
        <p:nvSpPr>
          <p:cNvPr id="11" name="Content Placeholder 2">
            <a:extLst>
              <a:ext uri="{FF2B5EF4-FFF2-40B4-BE49-F238E27FC236}">
                <a16:creationId xmlns:a16="http://schemas.microsoft.com/office/drawing/2014/main" id="{19316552-12FD-45BD-979D-9C4CBF6F03B7}"/>
              </a:ext>
            </a:extLst>
          </p:cNvPr>
          <p:cNvSpPr txBox="1">
            <a:spLocks/>
          </p:cNvSpPr>
          <p:nvPr/>
        </p:nvSpPr>
        <p:spPr>
          <a:xfrm>
            <a:off x="560768" y="1606820"/>
            <a:ext cx="5638864" cy="33868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i="1" dirty="0">
                <a:solidFill>
                  <a:schemeClr val="accent1">
                    <a:lumMod val="50000"/>
                  </a:schemeClr>
                </a:solidFill>
              </a:rPr>
              <a:t>When the events could be registered? …during trip plan execution</a:t>
            </a:r>
            <a:endParaRPr lang="fr-FR" sz="1600" dirty="0"/>
          </a:p>
          <a:p>
            <a:pPr marL="342900" indent="-342900">
              <a:buFont typeface="+mj-lt"/>
              <a:buAutoNum type="arabicPeriod" startAt="2"/>
            </a:pPr>
            <a:r>
              <a:rPr lang="en-US" sz="1400" b="1" dirty="0" err="1"/>
              <a:t>EstimatedEvent</a:t>
            </a:r>
            <a:r>
              <a:rPr lang="en-US" sz="1400" b="1" dirty="0"/>
              <a:t>:</a:t>
            </a:r>
            <a:endParaRPr lang="fr-FR" sz="1400" b="1" dirty="0"/>
          </a:p>
          <a:p>
            <a:pPr marL="0" indent="0">
              <a:buNone/>
            </a:pPr>
            <a:r>
              <a:rPr lang="en-US" sz="1200" dirty="0"/>
              <a:t>Estimated events can be submitted by participants of the consignment execution. They represent how the planned events are expected to be executed. </a:t>
            </a:r>
          </a:p>
          <a:p>
            <a:pPr marL="0" indent="0">
              <a:buNone/>
            </a:pPr>
            <a:r>
              <a:rPr lang="en-US" sz="1200" dirty="0"/>
              <a:t>An estimated event is related to one of the transport equipment. It might affect the consignment plan, but it does not automatically change it.</a:t>
            </a:r>
          </a:p>
          <a:p>
            <a:pPr marL="342900" indent="-342900">
              <a:buFont typeface="+mj-lt"/>
              <a:buAutoNum type="arabicPeriod" startAt="3"/>
            </a:pPr>
            <a:r>
              <a:rPr lang="en-US" sz="1400" b="1" dirty="0" err="1"/>
              <a:t>ActualEvent</a:t>
            </a:r>
            <a:r>
              <a:rPr lang="en-US" sz="1400" b="1" dirty="0"/>
              <a:t>:</a:t>
            </a:r>
          </a:p>
          <a:p>
            <a:pPr marL="0" indent="0">
              <a:buNone/>
            </a:pPr>
            <a:r>
              <a:rPr lang="en-US" sz="1200" dirty="0"/>
              <a:t>Actual events register details of events which has already been occurred.</a:t>
            </a:r>
          </a:p>
          <a:p>
            <a:pPr marL="0" indent="0">
              <a:buNone/>
            </a:pPr>
            <a:endParaRPr lang="en-US" sz="1200" dirty="0"/>
          </a:p>
          <a:p>
            <a:pPr marL="0" indent="0">
              <a:buFont typeface="Arial" panose="020B0604020202020204" pitchFamily="34" charset="0"/>
              <a:buNone/>
            </a:pPr>
            <a:endParaRPr lang="en-US" sz="1400" dirty="0"/>
          </a:p>
          <a:p>
            <a:pPr marL="0" indent="0">
              <a:buFont typeface="Arial" panose="020B0604020202020204" pitchFamily="34" charset="0"/>
              <a:buNone/>
            </a:pPr>
            <a:endParaRPr lang="en-US" sz="1400" dirty="0"/>
          </a:p>
          <a:p>
            <a:pPr marL="0" indent="0">
              <a:buFont typeface="Arial" panose="020B0604020202020204" pitchFamily="34" charset="0"/>
              <a:buNone/>
            </a:pPr>
            <a:endParaRPr lang="fr-FR" sz="1400" dirty="0"/>
          </a:p>
        </p:txBody>
      </p:sp>
      <p:sp>
        <p:nvSpPr>
          <p:cNvPr id="3" name="Content Placeholder 2">
            <a:extLst>
              <a:ext uri="{FF2B5EF4-FFF2-40B4-BE49-F238E27FC236}">
                <a16:creationId xmlns:a16="http://schemas.microsoft.com/office/drawing/2014/main" id="{1345013F-C11E-AB41-82E8-40E44A806AF3}"/>
              </a:ext>
            </a:extLst>
          </p:cNvPr>
          <p:cNvSpPr>
            <a:spLocks noGrp="1"/>
          </p:cNvSpPr>
          <p:nvPr>
            <p:ph idx="1"/>
          </p:nvPr>
        </p:nvSpPr>
        <p:spPr>
          <a:xfrm>
            <a:off x="560768" y="4224644"/>
            <a:ext cx="5935767" cy="268432"/>
          </a:xfrm>
        </p:spPr>
        <p:txBody>
          <a:bodyPr>
            <a:normAutofit/>
          </a:bodyPr>
          <a:lstStyle/>
          <a:p>
            <a:pPr marL="0" indent="0">
              <a:buNone/>
            </a:pPr>
            <a:r>
              <a:rPr lang="en-US" sz="1100" b="1" i="1" dirty="0"/>
              <a:t>“</a:t>
            </a:r>
            <a:r>
              <a:rPr lang="en-US" sz="1100" b="1" i="1" dirty="0" err="1"/>
              <a:t>EstimatedEvent</a:t>
            </a:r>
            <a:r>
              <a:rPr lang="en-US" sz="1100" b="1" i="1" dirty="0"/>
              <a:t>” &amp; “</a:t>
            </a:r>
            <a:r>
              <a:rPr lang="en-US" sz="1100" b="1" i="1" dirty="0" err="1"/>
              <a:t>ActualEvent</a:t>
            </a:r>
            <a:r>
              <a:rPr lang="en-US" sz="1100" b="1" i="1" dirty="0"/>
              <a:t>” inherit from “Event”, with the below additional properties.</a:t>
            </a:r>
            <a:endParaRPr lang="fr-FR" sz="1100" b="1" i="1" dirty="0"/>
          </a:p>
        </p:txBody>
      </p:sp>
      <p:graphicFrame>
        <p:nvGraphicFramePr>
          <p:cNvPr id="10" name="Tableau 9">
            <a:extLst>
              <a:ext uri="{FF2B5EF4-FFF2-40B4-BE49-F238E27FC236}">
                <a16:creationId xmlns:a16="http://schemas.microsoft.com/office/drawing/2014/main" id="{CEF00546-B238-4CB6-9A04-59E498D6D652}"/>
              </a:ext>
            </a:extLst>
          </p:cNvPr>
          <p:cNvGraphicFramePr>
            <a:graphicFrameLocks noGrp="1"/>
          </p:cNvGraphicFramePr>
          <p:nvPr>
            <p:extLst/>
          </p:nvPr>
        </p:nvGraphicFramePr>
        <p:xfrm>
          <a:off x="669814" y="4474918"/>
          <a:ext cx="5535232" cy="1341120"/>
        </p:xfrm>
        <a:graphic>
          <a:graphicData uri="http://schemas.openxmlformats.org/drawingml/2006/table">
            <a:tbl>
              <a:tblPr firstRow="1" firstCol="1" bandRow="1">
                <a:tableStyleId>{7DF18680-E054-41AD-8BC1-D1AEF772440D}</a:tableStyleId>
              </a:tblPr>
              <a:tblGrid>
                <a:gridCol w="1127824">
                  <a:extLst>
                    <a:ext uri="{9D8B030D-6E8A-4147-A177-3AD203B41FA5}">
                      <a16:colId xmlns:a16="http://schemas.microsoft.com/office/drawing/2014/main" val="3868637445"/>
                    </a:ext>
                  </a:extLst>
                </a:gridCol>
                <a:gridCol w="4407408">
                  <a:extLst>
                    <a:ext uri="{9D8B030D-6E8A-4147-A177-3AD203B41FA5}">
                      <a16:colId xmlns:a16="http://schemas.microsoft.com/office/drawing/2014/main" val="2678288808"/>
                    </a:ext>
                  </a:extLst>
                </a:gridCol>
              </a:tblGrid>
              <a:tr h="0">
                <a:tc>
                  <a:txBody>
                    <a:bodyPr/>
                    <a:lstStyle/>
                    <a:p>
                      <a:pPr marL="0" marR="0" algn="just">
                        <a:spcBef>
                          <a:spcPts val="0"/>
                        </a:spcBef>
                        <a:spcAft>
                          <a:spcPts val="0"/>
                        </a:spcAft>
                      </a:pPr>
                      <a:r>
                        <a:rPr lang="en-US" sz="1100">
                          <a:effectLst/>
                        </a:rPr>
                        <a:t>Property Name</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spcBef>
                          <a:spcPts val="0"/>
                        </a:spcBef>
                        <a:spcAft>
                          <a:spcPts val="0"/>
                        </a:spcAft>
                      </a:pPr>
                      <a:r>
                        <a:rPr lang="en-US" sz="1100" dirty="0">
                          <a:effectLst/>
                        </a:rPr>
                        <a:t>Property Description</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30885856"/>
                  </a:ext>
                </a:extLst>
              </a:tr>
              <a:tr h="0">
                <a:tc>
                  <a:txBody>
                    <a:bodyPr/>
                    <a:lstStyle/>
                    <a:p>
                      <a:pPr marL="0" marR="0" algn="l" defTabSz="914400" rtl="0" eaLnBrk="1" fontAlgn="t" latinLnBrk="0" hangingPunct="1">
                        <a:spcBef>
                          <a:spcPts val="0"/>
                        </a:spcBef>
                        <a:spcAft>
                          <a:spcPts val="0"/>
                        </a:spcAft>
                      </a:pPr>
                      <a:r>
                        <a:rPr lang="fr-FR" sz="900" b="1" kern="1200" dirty="0" err="1">
                          <a:solidFill>
                            <a:schemeClr val="lt1"/>
                          </a:solidFill>
                          <a:effectLst/>
                          <a:latin typeface="+mn-lt"/>
                          <a:ea typeface="+mn-ea"/>
                          <a:cs typeface="+mn-cs"/>
                        </a:rPr>
                        <a:t>equipmentNumber</a:t>
                      </a:r>
                      <a:r>
                        <a:rPr lang="fr-FR" sz="900" b="1" kern="1200" dirty="0">
                          <a:solidFill>
                            <a:schemeClr val="lt1"/>
                          </a:solidFill>
                          <a:effectLst/>
                          <a:latin typeface="+mn-lt"/>
                          <a:ea typeface="+mn-ea"/>
                          <a:cs typeface="+mn-cs"/>
                        </a:rPr>
                        <a:t>*</a:t>
                      </a:r>
                    </a:p>
                  </a:txBody>
                  <a:tcPr marL="76200" marR="76200"/>
                </a:tc>
                <a:tc>
                  <a:txBody>
                    <a:bodyPr/>
                    <a:lstStyle/>
                    <a:p>
                      <a:pPr marL="0" marR="0" algn="l" defTabSz="914400" rtl="0" eaLnBrk="1" fontAlgn="t" latinLnBrk="0" hangingPunct="1">
                        <a:spcBef>
                          <a:spcPts val="0"/>
                        </a:spcBef>
                        <a:spcAft>
                          <a:spcPts val="0"/>
                        </a:spcAft>
                      </a:pPr>
                      <a:r>
                        <a:rPr lang="en-US" sz="900" kern="1200" dirty="0">
                          <a:solidFill>
                            <a:schemeClr val="dk1"/>
                          </a:solidFill>
                          <a:effectLst/>
                          <a:latin typeface="+mn-lt"/>
                          <a:ea typeface="+mn-ea"/>
                          <a:cs typeface="+mn-cs"/>
                        </a:rPr>
                        <a:t>string</a:t>
                      </a:r>
                      <a:br>
                        <a:rPr lang="en-US" sz="900" kern="1200" dirty="0">
                          <a:solidFill>
                            <a:schemeClr val="dk1"/>
                          </a:solidFill>
                          <a:effectLst/>
                          <a:latin typeface="+mn-lt"/>
                          <a:ea typeface="+mn-ea"/>
                          <a:cs typeface="+mn-cs"/>
                        </a:rPr>
                      </a:br>
                      <a:r>
                        <a:rPr lang="en-US" sz="900" kern="1200" dirty="0">
                          <a:solidFill>
                            <a:schemeClr val="dk1"/>
                          </a:solidFill>
                          <a:effectLst/>
                          <a:latin typeface="+mn-lt"/>
                          <a:ea typeface="+mn-ea"/>
                          <a:cs typeface="+mn-cs"/>
                        </a:rPr>
                        <a:t>ISO 6346 </a:t>
                      </a:r>
                      <a:r>
                        <a:rPr lang="en-US" sz="900" kern="1200" dirty="0" err="1">
                          <a:solidFill>
                            <a:schemeClr val="dk1"/>
                          </a:solidFill>
                          <a:effectLst/>
                          <a:latin typeface="+mn-lt"/>
                          <a:ea typeface="+mn-ea"/>
                          <a:cs typeface="+mn-cs"/>
                        </a:rPr>
                        <a:t>goverend</a:t>
                      </a:r>
                      <a:r>
                        <a:rPr lang="en-US" sz="900" kern="1200" dirty="0">
                          <a:solidFill>
                            <a:schemeClr val="dk1"/>
                          </a:solidFill>
                          <a:effectLst/>
                          <a:latin typeface="+mn-lt"/>
                          <a:ea typeface="+mn-ea"/>
                          <a:cs typeface="+mn-cs"/>
                        </a:rPr>
                        <a:t> number, physically printed on the equipment. This represents UN/EDIFACT's "EQ" code. Number assigned by the manufacturer to specific equipment. (</a:t>
                      </a:r>
                      <a:r>
                        <a:rPr lang="en-US" sz="900" kern="1200" dirty="0">
                          <a:solidFill>
                            <a:schemeClr val="dk1"/>
                          </a:solidFill>
                          <a:effectLst/>
                          <a:latin typeface="+mn-lt"/>
                          <a:ea typeface="+mn-ea"/>
                          <a:cs typeface="+mn-cs"/>
                          <a:hlinkClick r:id="rId3"/>
                        </a:rPr>
                        <a:t>http://www.unece.org/fileadmin/DAM/trade/untdid/d16b/tred/tred1153.htm</a:t>
                      </a:r>
                      <a:r>
                        <a:rPr lang="en-US" sz="900" kern="1200" dirty="0">
                          <a:solidFill>
                            <a:schemeClr val="dk1"/>
                          </a:solidFill>
                          <a:effectLst/>
                          <a:latin typeface="+mn-lt"/>
                          <a:ea typeface="+mn-ea"/>
                          <a:cs typeface="+mn-cs"/>
                        </a:rPr>
                        <a:t>)</a:t>
                      </a:r>
                    </a:p>
                    <a:p>
                      <a:pPr marL="0" marR="0" algn="l" defTabSz="914400" rtl="0" eaLnBrk="1" fontAlgn="t" latinLnBrk="0" hangingPunct="1">
                        <a:spcBef>
                          <a:spcPts val="0"/>
                        </a:spcBef>
                        <a:spcAft>
                          <a:spcPts val="0"/>
                        </a:spcAft>
                      </a:pPr>
                      <a:endParaRPr lang="en-US" sz="900" kern="1200" dirty="0">
                        <a:solidFill>
                          <a:schemeClr val="dk1"/>
                        </a:solidFill>
                        <a:effectLst/>
                        <a:latin typeface="+mn-lt"/>
                        <a:ea typeface="+mn-ea"/>
                        <a:cs typeface="+mn-cs"/>
                      </a:endParaRPr>
                    </a:p>
                    <a:p>
                      <a:pPr marL="0" marR="0" lvl="0" indent="0" algn="l" defTabSz="914400" rtl="0" eaLnBrk="1" fontAlgn="t" latinLnBrk="0" hangingPunct="1">
                        <a:lnSpc>
                          <a:spcPct val="100000"/>
                        </a:lnSpc>
                        <a:spcBef>
                          <a:spcPts val="0"/>
                        </a:spcBef>
                        <a:spcAft>
                          <a:spcPts val="0"/>
                        </a:spcAft>
                        <a:buClrTx/>
                        <a:buSzTx/>
                        <a:buFontTx/>
                        <a:buNone/>
                        <a:tabLst/>
                        <a:defRPr/>
                      </a:pPr>
                      <a:r>
                        <a:rPr lang="en-US" sz="1100" b="1" dirty="0">
                          <a:effectLst/>
                        </a:rPr>
                        <a:t>This property allows to link the event to a transport equipment context.</a:t>
                      </a:r>
                      <a:endParaRPr lang="fr-FR" sz="1100" b="1" dirty="0">
                        <a:effectLst/>
                        <a:latin typeface="Calibri" panose="020F0502020204030204" pitchFamily="34" charset="0"/>
                        <a:ea typeface="Calibri" panose="020F0502020204030204" pitchFamily="34" charset="0"/>
                        <a:cs typeface="Times New Roman" panose="02020603050405020304" pitchFamily="18" charset="0"/>
                      </a:endParaRPr>
                    </a:p>
                  </a:txBody>
                  <a:tcPr marL="76200" marR="76200"/>
                </a:tc>
                <a:extLst>
                  <a:ext uri="{0D108BD9-81ED-4DB2-BD59-A6C34878D82A}">
                    <a16:rowId xmlns:a16="http://schemas.microsoft.com/office/drawing/2014/main" val="3159795628"/>
                  </a:ext>
                </a:extLst>
              </a:tr>
              <a:tr h="0">
                <a:tc>
                  <a:txBody>
                    <a:bodyPr/>
                    <a:lstStyle/>
                    <a:p>
                      <a:pPr marL="0" marR="0" algn="l" defTabSz="914400" rtl="0" eaLnBrk="1" fontAlgn="t" latinLnBrk="0" hangingPunct="1">
                        <a:spcBef>
                          <a:spcPts val="0"/>
                        </a:spcBef>
                        <a:spcAft>
                          <a:spcPts val="0"/>
                        </a:spcAft>
                      </a:pPr>
                      <a:r>
                        <a:rPr lang="fr-FR" sz="900" b="1" kern="1200">
                          <a:solidFill>
                            <a:schemeClr val="lt1"/>
                          </a:solidFill>
                          <a:effectLst/>
                          <a:latin typeface="+mn-lt"/>
                          <a:ea typeface="+mn-ea"/>
                          <a:cs typeface="+mn-cs"/>
                        </a:rPr>
                        <a:t>gpsLocation</a:t>
                      </a:r>
                    </a:p>
                  </a:txBody>
                  <a:tcPr marL="76200" marR="76200"/>
                </a:tc>
                <a:tc>
                  <a:txBody>
                    <a:bodyPr/>
                    <a:lstStyle/>
                    <a:p>
                      <a:pPr marL="0" marR="0" algn="l" defTabSz="914400" rtl="0" eaLnBrk="1" fontAlgn="t" latinLnBrk="0" hangingPunct="1">
                        <a:spcBef>
                          <a:spcPts val="0"/>
                        </a:spcBef>
                        <a:spcAft>
                          <a:spcPts val="0"/>
                        </a:spcAft>
                      </a:pPr>
                      <a:r>
                        <a:rPr lang="fr-FR" sz="900" kern="1200" dirty="0">
                          <a:solidFill>
                            <a:schemeClr val="dk1"/>
                          </a:solidFill>
                          <a:effectLst/>
                          <a:latin typeface="+mn-lt"/>
                          <a:ea typeface="+mn-ea"/>
                          <a:cs typeface="+mn-cs"/>
                        </a:rPr>
                        <a:t>The GPS </a:t>
                      </a:r>
                      <a:r>
                        <a:rPr lang="fr-FR" sz="900" kern="1200" dirty="0" err="1">
                          <a:solidFill>
                            <a:schemeClr val="dk1"/>
                          </a:solidFill>
                          <a:effectLst/>
                          <a:latin typeface="+mn-lt"/>
                          <a:ea typeface="+mn-ea"/>
                          <a:cs typeface="+mn-cs"/>
                        </a:rPr>
                        <a:t>coordinates</a:t>
                      </a:r>
                      <a:r>
                        <a:rPr lang="fr-FR" sz="900" kern="1200" dirty="0">
                          <a:solidFill>
                            <a:schemeClr val="dk1"/>
                          </a:solidFill>
                          <a:effectLst/>
                          <a:latin typeface="+mn-lt"/>
                          <a:ea typeface="+mn-ea"/>
                          <a:cs typeface="+mn-cs"/>
                        </a:rPr>
                        <a:t> of </a:t>
                      </a:r>
                      <a:r>
                        <a:rPr lang="fr-FR" sz="900" kern="1200" dirty="0" err="1">
                          <a:solidFill>
                            <a:schemeClr val="dk1"/>
                          </a:solidFill>
                          <a:effectLst/>
                          <a:latin typeface="+mn-lt"/>
                          <a:ea typeface="+mn-ea"/>
                          <a:cs typeface="+mn-cs"/>
                        </a:rPr>
                        <a:t>event</a:t>
                      </a:r>
                      <a:r>
                        <a:rPr lang="fr-FR" sz="900" kern="1200" dirty="0">
                          <a:solidFill>
                            <a:schemeClr val="dk1"/>
                          </a:solidFill>
                          <a:effectLst/>
                          <a:latin typeface="+mn-lt"/>
                          <a:ea typeface="+mn-ea"/>
                          <a:cs typeface="+mn-cs"/>
                        </a:rPr>
                        <a:t> location (longitude, altitude)</a:t>
                      </a:r>
                    </a:p>
                  </a:txBody>
                  <a:tcPr marL="76200" marR="76200"/>
                </a:tc>
                <a:extLst>
                  <a:ext uri="{0D108BD9-81ED-4DB2-BD59-A6C34878D82A}">
                    <a16:rowId xmlns:a16="http://schemas.microsoft.com/office/drawing/2014/main" val="3523811871"/>
                  </a:ext>
                </a:extLst>
              </a:tr>
            </a:tbl>
          </a:graphicData>
        </a:graphic>
      </p:graphicFrame>
    </p:spTree>
    <p:extLst>
      <p:ext uri="{BB962C8B-B14F-4D97-AF65-F5344CB8AC3E}">
        <p14:creationId xmlns:p14="http://schemas.microsoft.com/office/powerpoint/2010/main" val="42393182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2AB9D-5A08-E14D-AFC6-3185DA4F2A8D}"/>
              </a:ext>
            </a:extLst>
          </p:cNvPr>
          <p:cNvSpPr>
            <a:spLocks noGrp="1"/>
          </p:cNvSpPr>
          <p:nvPr>
            <p:ph type="title"/>
          </p:nvPr>
        </p:nvSpPr>
        <p:spPr/>
        <p:txBody>
          <a:bodyPr/>
          <a:lstStyle/>
          <a:p>
            <a:r>
              <a:rPr lang="en-US" dirty="0"/>
              <a:t>API Schema Structure </a:t>
            </a:r>
          </a:p>
        </p:txBody>
      </p:sp>
      <p:pic>
        <p:nvPicPr>
          <p:cNvPr id="1026" name="Picture 1" descr="image001">
            <a:extLst>
              <a:ext uri="{FF2B5EF4-FFF2-40B4-BE49-F238E27FC236}">
                <a16:creationId xmlns:a16="http://schemas.microsoft.com/office/drawing/2014/main" id="{54BF6F28-353E-4227-BB70-D685A4A675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2253" y="1771107"/>
            <a:ext cx="7119747" cy="4061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Content Placeholder 2">
            <a:extLst>
              <a:ext uri="{FF2B5EF4-FFF2-40B4-BE49-F238E27FC236}">
                <a16:creationId xmlns:a16="http://schemas.microsoft.com/office/drawing/2014/main" id="{19316552-12FD-45BD-979D-9C4CBF6F03B7}"/>
              </a:ext>
            </a:extLst>
          </p:cNvPr>
          <p:cNvSpPr txBox="1">
            <a:spLocks/>
          </p:cNvSpPr>
          <p:nvPr/>
        </p:nvSpPr>
        <p:spPr>
          <a:xfrm>
            <a:off x="560768" y="1606820"/>
            <a:ext cx="4800664" cy="38887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i="1" dirty="0">
                <a:solidFill>
                  <a:schemeClr val="accent1">
                    <a:lumMod val="50000"/>
                  </a:schemeClr>
                </a:solidFill>
              </a:rPr>
              <a:t>Tracking events could be the physical moves…</a:t>
            </a:r>
            <a:endParaRPr lang="fr-FR" sz="1600" dirty="0"/>
          </a:p>
          <a:p>
            <a:r>
              <a:rPr lang="en-US" sz="1400" b="1" dirty="0"/>
              <a:t>Planned/Estimated/Actual </a:t>
            </a:r>
            <a:r>
              <a:rPr lang="en-US" sz="1400" b="1" dirty="0" err="1"/>
              <a:t>MilestoneEvents</a:t>
            </a:r>
            <a:endParaRPr lang="fr-FR" sz="1400" b="1" dirty="0"/>
          </a:p>
          <a:p>
            <a:pPr marL="0" indent="0">
              <a:buNone/>
            </a:pPr>
            <a:r>
              <a:rPr lang="en-US" sz="1200" dirty="0"/>
              <a:t>Milestones events inherit from generic events, with additional specific “</a:t>
            </a:r>
            <a:r>
              <a:rPr lang="en-US" sz="1200" b="1" dirty="0" err="1"/>
              <a:t>MilestoneEventData</a:t>
            </a:r>
            <a:r>
              <a:rPr lang="en-US" sz="1200" dirty="0"/>
              <a:t>” composed of:</a:t>
            </a:r>
          </a:p>
          <a:p>
            <a:pPr marL="0" indent="0">
              <a:buNone/>
            </a:pPr>
            <a:endParaRPr lang="en-US" sz="1200" dirty="0"/>
          </a:p>
          <a:p>
            <a:pPr marL="0" indent="0">
              <a:buNone/>
            </a:pPr>
            <a:endParaRPr lang="en-US" sz="1200"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Font typeface="Arial" panose="020B0604020202020204" pitchFamily="34" charset="0"/>
              <a:buNone/>
            </a:pPr>
            <a:endParaRPr lang="en-US" sz="1400" dirty="0"/>
          </a:p>
          <a:p>
            <a:pPr marL="0" indent="0">
              <a:buFont typeface="Arial" panose="020B0604020202020204" pitchFamily="34" charset="0"/>
              <a:buNone/>
            </a:pPr>
            <a:endParaRPr lang="en-US" sz="1400" dirty="0"/>
          </a:p>
          <a:p>
            <a:pPr marL="0" indent="0">
              <a:buFont typeface="Arial" panose="020B0604020202020204" pitchFamily="34" charset="0"/>
              <a:buNone/>
            </a:pPr>
            <a:endParaRPr lang="fr-FR" sz="1400" dirty="0"/>
          </a:p>
        </p:txBody>
      </p:sp>
      <p:grpSp>
        <p:nvGrpSpPr>
          <p:cNvPr id="12" name="Groupe 11">
            <a:extLst>
              <a:ext uri="{FF2B5EF4-FFF2-40B4-BE49-F238E27FC236}">
                <a16:creationId xmlns:a16="http://schemas.microsoft.com/office/drawing/2014/main" id="{CB3446C4-AF11-481F-976C-47DD925A174B}"/>
              </a:ext>
            </a:extLst>
          </p:cNvPr>
          <p:cNvGrpSpPr/>
          <p:nvPr/>
        </p:nvGrpSpPr>
        <p:grpSpPr>
          <a:xfrm>
            <a:off x="6096000" y="1717327"/>
            <a:ext cx="5361432" cy="1711673"/>
            <a:chOff x="6096000" y="1717327"/>
            <a:chExt cx="5361432" cy="1711673"/>
          </a:xfrm>
        </p:grpSpPr>
        <p:sp>
          <p:nvSpPr>
            <p:cNvPr id="14" name="Rectangle : coins arrondis 13">
              <a:extLst>
                <a:ext uri="{FF2B5EF4-FFF2-40B4-BE49-F238E27FC236}">
                  <a16:creationId xmlns:a16="http://schemas.microsoft.com/office/drawing/2014/main" id="{0AA99F22-4636-4DF7-A1D8-1848ADEB306A}"/>
                </a:ext>
              </a:extLst>
            </p:cNvPr>
            <p:cNvSpPr/>
            <p:nvPr/>
          </p:nvSpPr>
          <p:spPr>
            <a:xfrm>
              <a:off x="6096000" y="1717327"/>
              <a:ext cx="5361432" cy="1711673"/>
            </a:xfrm>
            <a:prstGeom prst="roundRect">
              <a:avLst/>
            </a:prstGeom>
            <a:noFill/>
            <a:ln w="19050">
              <a:solidFill>
                <a:srgbClr val="7030A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Rectangle : coins arrondis 15">
              <a:extLst>
                <a:ext uri="{FF2B5EF4-FFF2-40B4-BE49-F238E27FC236}">
                  <a16:creationId xmlns:a16="http://schemas.microsoft.com/office/drawing/2014/main" id="{9BDDC65B-18D2-4163-A0E2-C97E2ACBB6D3}"/>
                </a:ext>
              </a:extLst>
            </p:cNvPr>
            <p:cNvSpPr/>
            <p:nvPr/>
          </p:nvSpPr>
          <p:spPr>
            <a:xfrm>
              <a:off x="7726680" y="1771107"/>
              <a:ext cx="3547872" cy="1045245"/>
            </a:xfrm>
            <a:prstGeom prst="roundRect">
              <a:avLst/>
            </a:prstGeom>
            <a:noFill/>
            <a:ln w="190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aphicFrame>
        <p:nvGraphicFramePr>
          <p:cNvPr id="17" name="Tableau 16">
            <a:extLst>
              <a:ext uri="{FF2B5EF4-FFF2-40B4-BE49-F238E27FC236}">
                <a16:creationId xmlns:a16="http://schemas.microsoft.com/office/drawing/2014/main" id="{22F1AA17-C17C-4E86-92D1-A1FF14556A7D}"/>
              </a:ext>
            </a:extLst>
          </p:cNvPr>
          <p:cNvGraphicFramePr>
            <a:graphicFrameLocks noGrp="1"/>
          </p:cNvGraphicFramePr>
          <p:nvPr>
            <p:extLst>
              <p:ext uri="{D42A27DB-BD31-4B8C-83A1-F6EECF244321}">
                <p14:modId xmlns:p14="http://schemas.microsoft.com/office/powerpoint/2010/main" val="1623386193"/>
              </p:ext>
            </p:extLst>
          </p:nvPr>
        </p:nvGraphicFramePr>
        <p:xfrm>
          <a:off x="618045" y="2847503"/>
          <a:ext cx="4479608" cy="3596640"/>
        </p:xfrm>
        <a:graphic>
          <a:graphicData uri="http://schemas.openxmlformats.org/drawingml/2006/table">
            <a:tbl>
              <a:tblPr firstRow="1" firstCol="1" bandRow="1">
                <a:tableStyleId>{7DF18680-E054-41AD-8BC1-D1AEF772440D}</a:tableStyleId>
              </a:tblPr>
              <a:tblGrid>
                <a:gridCol w="1160463">
                  <a:extLst>
                    <a:ext uri="{9D8B030D-6E8A-4147-A177-3AD203B41FA5}">
                      <a16:colId xmlns:a16="http://schemas.microsoft.com/office/drawing/2014/main" val="3868637445"/>
                    </a:ext>
                  </a:extLst>
                </a:gridCol>
                <a:gridCol w="3319145">
                  <a:extLst>
                    <a:ext uri="{9D8B030D-6E8A-4147-A177-3AD203B41FA5}">
                      <a16:colId xmlns:a16="http://schemas.microsoft.com/office/drawing/2014/main" val="2678288808"/>
                    </a:ext>
                  </a:extLst>
                </a:gridCol>
              </a:tblGrid>
              <a:tr h="0">
                <a:tc>
                  <a:txBody>
                    <a:bodyPr/>
                    <a:lstStyle/>
                    <a:p>
                      <a:pPr marL="0" marR="0" algn="just">
                        <a:spcBef>
                          <a:spcPts val="0"/>
                        </a:spcBef>
                        <a:spcAft>
                          <a:spcPts val="0"/>
                        </a:spcAft>
                      </a:pPr>
                      <a:r>
                        <a:rPr lang="en-US" sz="1100">
                          <a:effectLst/>
                        </a:rPr>
                        <a:t>Property Name</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spcBef>
                          <a:spcPts val="0"/>
                        </a:spcBef>
                        <a:spcAft>
                          <a:spcPts val="0"/>
                        </a:spcAft>
                      </a:pPr>
                      <a:r>
                        <a:rPr lang="en-US" sz="1100" dirty="0">
                          <a:effectLst/>
                        </a:rPr>
                        <a:t>Property Description</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30885856"/>
                  </a:ext>
                </a:extLst>
              </a:tr>
              <a:tr h="0">
                <a:tc>
                  <a:txBody>
                    <a:bodyPr/>
                    <a:lstStyle/>
                    <a:p>
                      <a:pPr fontAlgn="t"/>
                      <a:r>
                        <a:rPr lang="fr-FR" sz="900" b="1" kern="1200" dirty="0">
                          <a:solidFill>
                            <a:schemeClr val="lt1"/>
                          </a:solidFill>
                          <a:effectLst/>
                          <a:latin typeface="+mn-lt"/>
                          <a:ea typeface="+mn-ea"/>
                          <a:cs typeface="+mn-cs"/>
                        </a:rPr>
                        <a:t>location</a:t>
                      </a:r>
                    </a:p>
                  </a:txBody>
                  <a:tcPr marL="76200" marR="76200"/>
                </a:tc>
                <a:tc>
                  <a:txBody>
                    <a:bodyPr/>
                    <a:lstStyle/>
                    <a:p>
                      <a:pPr fontAlgn="t"/>
                      <a:r>
                        <a:rPr lang="en-US" sz="900" kern="1200" dirty="0">
                          <a:solidFill>
                            <a:schemeClr val="dk1"/>
                          </a:solidFill>
                          <a:effectLst/>
                          <a:latin typeface="+mn-lt"/>
                          <a:ea typeface="+mn-ea"/>
                          <a:cs typeface="+mn-cs"/>
                        </a:rPr>
                        <a:t>string</a:t>
                      </a:r>
                      <a:br>
                        <a:rPr lang="en-US" sz="900" kern="1200" dirty="0">
                          <a:solidFill>
                            <a:schemeClr val="dk1"/>
                          </a:solidFill>
                          <a:effectLst/>
                          <a:latin typeface="+mn-lt"/>
                          <a:ea typeface="+mn-ea"/>
                          <a:cs typeface="+mn-cs"/>
                        </a:rPr>
                      </a:br>
                      <a:r>
                        <a:rPr lang="en-US" sz="900" kern="1200" dirty="0">
                          <a:solidFill>
                            <a:schemeClr val="dk1"/>
                          </a:solidFill>
                          <a:effectLst/>
                          <a:latin typeface="+mn-lt"/>
                          <a:ea typeface="+mn-ea"/>
                          <a:cs typeface="+mn-cs"/>
                        </a:rPr>
                        <a:t>The UN/LOCODE where the event occurred. example: AUSYD</a:t>
                      </a:r>
                    </a:p>
                  </a:txBody>
                  <a:tcPr marL="76200" marR="76200"/>
                </a:tc>
                <a:extLst>
                  <a:ext uri="{0D108BD9-81ED-4DB2-BD59-A6C34878D82A}">
                    <a16:rowId xmlns:a16="http://schemas.microsoft.com/office/drawing/2014/main" val="3159795628"/>
                  </a:ext>
                </a:extLst>
              </a:tr>
              <a:tr h="0">
                <a:tc>
                  <a:txBody>
                    <a:bodyPr/>
                    <a:lstStyle/>
                    <a:p>
                      <a:pPr fontAlgn="t"/>
                      <a:r>
                        <a:rPr lang="fr-FR" sz="900" b="1" kern="1200" dirty="0">
                          <a:solidFill>
                            <a:schemeClr val="lt1"/>
                          </a:solidFill>
                          <a:effectLst/>
                          <a:latin typeface="+mn-lt"/>
                          <a:ea typeface="+mn-ea"/>
                          <a:cs typeface="+mn-cs"/>
                        </a:rPr>
                        <a:t>terminal</a:t>
                      </a:r>
                    </a:p>
                  </a:txBody>
                  <a:tcPr marL="76200" marR="76200"/>
                </a:tc>
                <a:tc>
                  <a:txBody>
                    <a:bodyPr/>
                    <a:lstStyle/>
                    <a:p>
                      <a:pPr fontAlgn="t"/>
                      <a:r>
                        <a:rPr lang="en-US" sz="900" kern="1200" dirty="0">
                          <a:solidFill>
                            <a:schemeClr val="dk1"/>
                          </a:solidFill>
                          <a:effectLst/>
                          <a:latin typeface="+mn-lt"/>
                          <a:ea typeface="+mn-ea"/>
                          <a:cs typeface="+mn-cs"/>
                        </a:rPr>
                        <a:t>string</a:t>
                      </a:r>
                      <a:br>
                        <a:rPr lang="en-US" sz="900" kern="1200" dirty="0">
                          <a:solidFill>
                            <a:schemeClr val="dk1"/>
                          </a:solidFill>
                          <a:effectLst/>
                          <a:latin typeface="+mn-lt"/>
                          <a:ea typeface="+mn-ea"/>
                          <a:cs typeface="+mn-cs"/>
                        </a:rPr>
                      </a:br>
                      <a:r>
                        <a:rPr lang="en-US" sz="900" kern="1200" dirty="0">
                          <a:solidFill>
                            <a:schemeClr val="dk1"/>
                          </a:solidFill>
                          <a:effectLst/>
                          <a:latin typeface="+mn-lt"/>
                          <a:ea typeface="+mn-ea"/>
                          <a:cs typeface="+mn-cs"/>
                        </a:rPr>
                        <a:t>SMDG code of the terminal where the event took place. example: USMOB-APMTSMDG </a:t>
                      </a:r>
                    </a:p>
                  </a:txBody>
                  <a:tcPr marL="76200" marR="76200"/>
                </a:tc>
                <a:extLst>
                  <a:ext uri="{0D108BD9-81ED-4DB2-BD59-A6C34878D82A}">
                    <a16:rowId xmlns:a16="http://schemas.microsoft.com/office/drawing/2014/main" val="3696414803"/>
                  </a:ext>
                </a:extLst>
              </a:tr>
              <a:tr h="0">
                <a:tc>
                  <a:txBody>
                    <a:bodyPr/>
                    <a:lstStyle/>
                    <a:p>
                      <a:pPr fontAlgn="t"/>
                      <a:r>
                        <a:rPr lang="fr-FR" sz="900" b="1" kern="1200" dirty="0" err="1">
                          <a:solidFill>
                            <a:schemeClr val="lt1"/>
                          </a:solidFill>
                          <a:effectLst/>
                          <a:latin typeface="+mn-lt"/>
                          <a:ea typeface="+mn-ea"/>
                          <a:cs typeface="+mn-cs"/>
                        </a:rPr>
                        <a:t>transportationPhase</a:t>
                      </a:r>
                      <a:endParaRPr lang="fr-FR" sz="900" b="1" kern="1200" dirty="0">
                        <a:solidFill>
                          <a:schemeClr val="lt1"/>
                        </a:solidFill>
                        <a:effectLst/>
                        <a:latin typeface="+mn-lt"/>
                        <a:ea typeface="+mn-ea"/>
                        <a:cs typeface="+mn-cs"/>
                      </a:endParaRPr>
                    </a:p>
                  </a:txBody>
                  <a:tcPr marL="76200" marR="762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900" kern="1200" dirty="0">
                          <a:solidFill>
                            <a:schemeClr val="dk1"/>
                          </a:solidFill>
                          <a:effectLst/>
                          <a:latin typeface="+mn-lt"/>
                          <a:ea typeface="+mn-ea"/>
                          <a:cs typeface="+mn-cs"/>
                        </a:rPr>
                        <a:t>string</a:t>
                      </a:r>
                      <a:br>
                        <a:rPr lang="en-US" sz="900" kern="1200" dirty="0">
                          <a:solidFill>
                            <a:schemeClr val="dk1"/>
                          </a:solidFill>
                          <a:effectLst/>
                          <a:latin typeface="+mn-lt"/>
                          <a:ea typeface="+mn-ea"/>
                          <a:cs typeface="+mn-cs"/>
                        </a:rPr>
                      </a:br>
                      <a:r>
                        <a:rPr lang="en-US" sz="900" kern="1200" dirty="0">
                          <a:solidFill>
                            <a:schemeClr val="dk1"/>
                          </a:solidFill>
                          <a:effectLst/>
                          <a:latin typeface="+mn-lt"/>
                          <a:ea typeface="+mn-ea"/>
                          <a:cs typeface="+mn-cs"/>
                        </a:rPr>
                        <a:t>The transportation phase. example: Import</a:t>
                      </a:r>
                    </a:p>
                  </a:txBody>
                  <a:tcPr marL="76200" marR="76200"/>
                </a:tc>
                <a:extLst>
                  <a:ext uri="{0D108BD9-81ED-4DB2-BD59-A6C34878D82A}">
                    <a16:rowId xmlns:a16="http://schemas.microsoft.com/office/drawing/2014/main" val="3948326633"/>
                  </a:ext>
                </a:extLst>
              </a:tr>
              <a:tr h="0">
                <a:tc>
                  <a:txBody>
                    <a:bodyPr/>
                    <a:lstStyle/>
                    <a:p>
                      <a:pPr fontAlgn="t"/>
                      <a:r>
                        <a:rPr lang="fr-FR" sz="900" b="1" kern="1200" dirty="0" err="1">
                          <a:solidFill>
                            <a:schemeClr val="lt1"/>
                          </a:solidFill>
                          <a:effectLst/>
                          <a:latin typeface="+mn-lt"/>
                          <a:ea typeface="+mn-ea"/>
                          <a:cs typeface="+mn-cs"/>
                        </a:rPr>
                        <a:t>fullStatus</a:t>
                      </a:r>
                      <a:endParaRPr lang="fr-FR" sz="900" b="1" kern="1200" dirty="0">
                        <a:solidFill>
                          <a:schemeClr val="lt1"/>
                        </a:solidFill>
                        <a:effectLst/>
                        <a:latin typeface="+mn-lt"/>
                        <a:ea typeface="+mn-ea"/>
                        <a:cs typeface="+mn-cs"/>
                      </a:endParaRPr>
                    </a:p>
                  </a:txBody>
                  <a:tcPr marL="76200" marR="76200"/>
                </a:tc>
                <a:tc>
                  <a:txBody>
                    <a:bodyPr/>
                    <a:lstStyle/>
                    <a:p>
                      <a:pPr fontAlgn="t"/>
                      <a:r>
                        <a:rPr lang="en-US" sz="900" kern="1200" dirty="0">
                          <a:solidFill>
                            <a:schemeClr val="dk1"/>
                          </a:solidFill>
                          <a:effectLst/>
                          <a:latin typeface="+mn-lt"/>
                          <a:ea typeface="+mn-ea"/>
                          <a:cs typeface="+mn-cs"/>
                        </a:rPr>
                        <a:t>string</a:t>
                      </a:r>
                      <a:br>
                        <a:rPr lang="en-US" sz="900" kern="1200" dirty="0">
                          <a:solidFill>
                            <a:schemeClr val="dk1"/>
                          </a:solidFill>
                          <a:effectLst/>
                          <a:latin typeface="+mn-lt"/>
                          <a:ea typeface="+mn-ea"/>
                          <a:cs typeface="+mn-cs"/>
                        </a:rPr>
                      </a:br>
                      <a:r>
                        <a:rPr lang="en-US" sz="900" kern="1200" dirty="0">
                          <a:solidFill>
                            <a:schemeClr val="dk1"/>
                          </a:solidFill>
                          <a:effectLst/>
                          <a:latin typeface="+mn-lt"/>
                          <a:ea typeface="+mn-ea"/>
                          <a:cs typeface="+mn-cs"/>
                        </a:rPr>
                        <a:t>Indication of whether the container is full or empty. example: Full</a:t>
                      </a:r>
                    </a:p>
                  </a:txBody>
                  <a:tcPr marL="76200" marR="76200"/>
                </a:tc>
                <a:extLst>
                  <a:ext uri="{0D108BD9-81ED-4DB2-BD59-A6C34878D82A}">
                    <a16:rowId xmlns:a16="http://schemas.microsoft.com/office/drawing/2014/main" val="4293811333"/>
                  </a:ext>
                </a:extLst>
              </a:tr>
              <a:tr h="0">
                <a:tc>
                  <a:txBody>
                    <a:bodyPr/>
                    <a:lstStyle/>
                    <a:p>
                      <a:pPr fontAlgn="t"/>
                      <a:r>
                        <a:rPr lang="fr-FR" sz="900" b="1" kern="1200" dirty="0">
                          <a:solidFill>
                            <a:schemeClr val="lt1"/>
                          </a:solidFill>
                          <a:effectLst/>
                          <a:latin typeface="+mn-lt"/>
                          <a:ea typeface="+mn-ea"/>
                          <a:cs typeface="+mn-cs"/>
                        </a:rPr>
                        <a:t>Transport </a:t>
                      </a:r>
                      <a:r>
                        <a:rPr lang="fr-FR" sz="900" b="1" kern="1200" dirty="0" err="1">
                          <a:solidFill>
                            <a:schemeClr val="lt1"/>
                          </a:solidFill>
                          <a:effectLst/>
                          <a:latin typeface="+mn-lt"/>
                          <a:ea typeface="+mn-ea"/>
                          <a:cs typeface="+mn-cs"/>
                        </a:rPr>
                        <a:t>Movement</a:t>
                      </a:r>
                      <a:endParaRPr lang="fr-FR" sz="900" b="1" kern="1200" dirty="0">
                        <a:solidFill>
                          <a:schemeClr val="lt1"/>
                        </a:solidFill>
                        <a:effectLst/>
                        <a:latin typeface="+mn-lt"/>
                        <a:ea typeface="+mn-ea"/>
                        <a:cs typeface="+mn-cs"/>
                      </a:endParaRPr>
                    </a:p>
                  </a:txBody>
                  <a:tcPr marL="76200" marR="762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900" b="1" dirty="0"/>
                        <a:t>Object</a:t>
                      </a:r>
                    </a:p>
                    <a:p>
                      <a:pPr marL="0" marR="0" lvl="0" indent="0" algn="l" defTabSz="914400" rtl="0" eaLnBrk="1" fontAlgn="t" latinLnBrk="0" hangingPunct="1">
                        <a:lnSpc>
                          <a:spcPct val="100000"/>
                        </a:lnSpc>
                        <a:spcBef>
                          <a:spcPts val="0"/>
                        </a:spcBef>
                        <a:spcAft>
                          <a:spcPts val="0"/>
                        </a:spcAft>
                        <a:buClrTx/>
                        <a:buSzTx/>
                        <a:buFontTx/>
                        <a:buNone/>
                        <a:tabLst/>
                        <a:defRPr/>
                      </a:pPr>
                      <a:r>
                        <a:rPr lang="en-US" sz="900" dirty="0"/>
                        <a:t>The conveyance (physical carriage) of goods or other objects used for logistics transport purpose. It includes:</a:t>
                      </a:r>
                    </a:p>
                    <a:p>
                      <a:pPr marL="171450" marR="0" lvl="0" indent="-171450" algn="l" defTabSz="914400" rtl="0" eaLnBrk="1" fontAlgn="t" latinLnBrk="0" hangingPunct="1">
                        <a:lnSpc>
                          <a:spcPct val="100000"/>
                        </a:lnSpc>
                        <a:spcBef>
                          <a:spcPts val="0"/>
                        </a:spcBef>
                        <a:spcAft>
                          <a:spcPts val="0"/>
                        </a:spcAft>
                        <a:buClrTx/>
                        <a:buSzTx/>
                        <a:buFont typeface="Arial" panose="020B0604020202020204" pitchFamily="34" charset="0"/>
                        <a:buChar char="•"/>
                        <a:tabLst/>
                        <a:defRPr/>
                      </a:pPr>
                      <a:r>
                        <a:rPr lang="en-US" sz="900" b="1" dirty="0" err="1"/>
                        <a:t>vehicleId</a:t>
                      </a:r>
                      <a:r>
                        <a:rPr lang="en-US" sz="900" dirty="0"/>
                        <a:t>: </a:t>
                      </a:r>
                      <a:r>
                        <a:rPr lang="en-US" sz="900" kern="1200" dirty="0">
                          <a:solidFill>
                            <a:schemeClr val="dk1"/>
                          </a:solidFill>
                          <a:effectLst/>
                          <a:latin typeface="+mn-lt"/>
                          <a:ea typeface="+mn-ea"/>
                          <a:cs typeface="+mn-cs"/>
                        </a:rPr>
                        <a:t>Identification of the means of transport. Use IMO numbers for vessels and barges</a:t>
                      </a:r>
                    </a:p>
                    <a:p>
                      <a:pPr marL="171450" marR="0" lvl="0" indent="-171450" algn="l" defTabSz="914400" rtl="0" eaLnBrk="1" fontAlgn="t" latinLnBrk="0" hangingPunct="1">
                        <a:lnSpc>
                          <a:spcPct val="100000"/>
                        </a:lnSpc>
                        <a:spcBef>
                          <a:spcPts val="0"/>
                        </a:spcBef>
                        <a:spcAft>
                          <a:spcPts val="0"/>
                        </a:spcAft>
                        <a:buClrTx/>
                        <a:buSzTx/>
                        <a:buFont typeface="Arial" panose="020B0604020202020204" pitchFamily="34" charset="0"/>
                        <a:buChar char="•"/>
                        <a:tabLst/>
                        <a:defRPr/>
                      </a:pPr>
                      <a:r>
                        <a:rPr lang="en-US" sz="900" b="1" dirty="0" err="1"/>
                        <a:t>vehicleType</a:t>
                      </a:r>
                      <a:r>
                        <a:rPr lang="en-US" sz="900" dirty="0"/>
                        <a:t>: </a:t>
                      </a:r>
                      <a:r>
                        <a:rPr lang="en-US" sz="900" kern="1200" dirty="0">
                          <a:solidFill>
                            <a:schemeClr val="dk1"/>
                          </a:solidFill>
                          <a:effectLst/>
                          <a:latin typeface="+mn-lt"/>
                          <a:ea typeface="+mn-ea"/>
                          <a:cs typeface="+mn-cs"/>
                        </a:rPr>
                        <a:t>Truck, Vessel, Rail, Barge, Air</a:t>
                      </a:r>
                      <a:endParaRPr lang="en-US" sz="900" dirty="0"/>
                    </a:p>
                  </a:txBody>
                  <a:tcPr marL="76200" marR="76200"/>
                </a:tc>
                <a:extLst>
                  <a:ext uri="{0D108BD9-81ED-4DB2-BD59-A6C34878D82A}">
                    <a16:rowId xmlns:a16="http://schemas.microsoft.com/office/drawing/2014/main" val="492831507"/>
                  </a:ext>
                </a:extLst>
              </a:tr>
              <a:tr h="0">
                <a:tc>
                  <a:txBody>
                    <a:bodyPr/>
                    <a:lstStyle/>
                    <a:p>
                      <a:pPr fontAlgn="t"/>
                      <a:r>
                        <a:rPr lang="fr-FR" sz="900" b="1" kern="1200" dirty="0">
                          <a:solidFill>
                            <a:schemeClr val="lt1"/>
                          </a:solidFill>
                          <a:effectLst/>
                          <a:latin typeface="+mn-lt"/>
                          <a:ea typeface="+mn-ea"/>
                          <a:cs typeface="+mn-cs"/>
                        </a:rPr>
                        <a:t>Transport </a:t>
                      </a:r>
                      <a:r>
                        <a:rPr lang="fr-FR" sz="900" b="1" kern="1200" dirty="0" err="1">
                          <a:solidFill>
                            <a:schemeClr val="lt1"/>
                          </a:solidFill>
                          <a:effectLst/>
                          <a:latin typeface="+mn-lt"/>
                          <a:ea typeface="+mn-ea"/>
                          <a:cs typeface="+mn-cs"/>
                        </a:rPr>
                        <a:t>Means</a:t>
                      </a:r>
                      <a:endParaRPr lang="fr-FR" sz="900" b="1" kern="1200" dirty="0">
                        <a:solidFill>
                          <a:schemeClr val="lt1"/>
                        </a:solidFill>
                        <a:effectLst/>
                        <a:latin typeface="+mn-lt"/>
                        <a:ea typeface="+mn-ea"/>
                        <a:cs typeface="+mn-cs"/>
                      </a:endParaRPr>
                    </a:p>
                  </a:txBody>
                  <a:tcPr marL="76200" marR="762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900" b="1" dirty="0"/>
                        <a:t>Object</a:t>
                      </a:r>
                    </a:p>
                    <a:p>
                      <a:pPr marL="0" marR="0" lvl="0" indent="0" algn="l" defTabSz="914400" rtl="0" eaLnBrk="1" fontAlgn="t" latinLnBrk="0" hangingPunct="1">
                        <a:lnSpc>
                          <a:spcPct val="100000"/>
                        </a:lnSpc>
                        <a:spcBef>
                          <a:spcPts val="0"/>
                        </a:spcBef>
                        <a:spcAft>
                          <a:spcPts val="0"/>
                        </a:spcAft>
                        <a:buClrTx/>
                        <a:buSzTx/>
                        <a:buFontTx/>
                        <a:buNone/>
                        <a:tabLst/>
                        <a:defRPr/>
                      </a:pPr>
                      <a:r>
                        <a:rPr lang="en-US" sz="900" dirty="0"/>
                        <a:t>The devices used to convey goods or other objects from place to place during logistics cargo movements. It includes:</a:t>
                      </a:r>
                    </a:p>
                    <a:p>
                      <a:pPr marL="171450" marR="0" lvl="0" indent="-171450" algn="l" defTabSz="914400" rtl="0" eaLnBrk="1" fontAlgn="t" latinLnBrk="0" hangingPunct="1">
                        <a:lnSpc>
                          <a:spcPct val="100000"/>
                        </a:lnSpc>
                        <a:spcBef>
                          <a:spcPts val="0"/>
                        </a:spcBef>
                        <a:spcAft>
                          <a:spcPts val="0"/>
                        </a:spcAft>
                        <a:buClrTx/>
                        <a:buSzTx/>
                        <a:buFont typeface="Arial" panose="020B0604020202020204" pitchFamily="34" charset="0"/>
                        <a:buChar char="•"/>
                        <a:tabLst/>
                        <a:defRPr/>
                      </a:pPr>
                      <a:r>
                        <a:rPr lang="en-US" sz="900" b="1" dirty="0" err="1"/>
                        <a:t>transportReference</a:t>
                      </a:r>
                      <a:r>
                        <a:rPr lang="en-US" sz="900" dirty="0"/>
                        <a:t>: </a:t>
                      </a:r>
                      <a:r>
                        <a:rPr lang="en-US" sz="900" kern="1200" dirty="0">
                          <a:solidFill>
                            <a:schemeClr val="dk1"/>
                          </a:solidFill>
                          <a:effectLst/>
                          <a:latin typeface="+mn-lt"/>
                          <a:ea typeface="+mn-ea"/>
                          <a:cs typeface="+mn-cs"/>
                        </a:rPr>
                        <a:t>A transport reference like Transport Order, Visit number (sequence in the tour for rail transportation), or Voyage number for vessels.</a:t>
                      </a:r>
                    </a:p>
                  </a:txBody>
                  <a:tcPr marL="76200" marR="76200"/>
                </a:tc>
                <a:extLst>
                  <a:ext uri="{0D108BD9-81ED-4DB2-BD59-A6C34878D82A}">
                    <a16:rowId xmlns:a16="http://schemas.microsoft.com/office/drawing/2014/main" val="3099246547"/>
                  </a:ext>
                </a:extLst>
              </a:tr>
            </a:tbl>
          </a:graphicData>
        </a:graphic>
      </p:graphicFrame>
    </p:spTree>
    <p:extLst>
      <p:ext uri="{BB962C8B-B14F-4D97-AF65-F5344CB8AC3E}">
        <p14:creationId xmlns:p14="http://schemas.microsoft.com/office/powerpoint/2010/main" val="1863568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2AB9D-5A08-E14D-AFC6-3185DA4F2A8D}"/>
              </a:ext>
            </a:extLst>
          </p:cNvPr>
          <p:cNvSpPr>
            <a:spLocks noGrp="1"/>
          </p:cNvSpPr>
          <p:nvPr>
            <p:ph type="title"/>
          </p:nvPr>
        </p:nvSpPr>
        <p:spPr/>
        <p:txBody>
          <a:bodyPr/>
          <a:lstStyle/>
          <a:p>
            <a:r>
              <a:rPr lang="en-US" dirty="0"/>
              <a:t>API Schema Structure </a:t>
            </a:r>
          </a:p>
        </p:txBody>
      </p:sp>
      <p:pic>
        <p:nvPicPr>
          <p:cNvPr id="1026" name="Picture 1" descr="image001">
            <a:extLst>
              <a:ext uri="{FF2B5EF4-FFF2-40B4-BE49-F238E27FC236}">
                <a16:creationId xmlns:a16="http://schemas.microsoft.com/office/drawing/2014/main" id="{54BF6F28-353E-4227-BB70-D685A4A675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2253" y="1771107"/>
            <a:ext cx="7119747" cy="4061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Content Placeholder 2">
            <a:extLst>
              <a:ext uri="{FF2B5EF4-FFF2-40B4-BE49-F238E27FC236}">
                <a16:creationId xmlns:a16="http://schemas.microsoft.com/office/drawing/2014/main" id="{19316552-12FD-45BD-979D-9C4CBF6F03B7}"/>
              </a:ext>
            </a:extLst>
          </p:cNvPr>
          <p:cNvSpPr txBox="1">
            <a:spLocks/>
          </p:cNvSpPr>
          <p:nvPr/>
        </p:nvSpPr>
        <p:spPr>
          <a:xfrm>
            <a:off x="560768" y="1606820"/>
            <a:ext cx="5163376" cy="16301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i="1" dirty="0">
                <a:solidFill>
                  <a:schemeClr val="accent1">
                    <a:lumMod val="50000"/>
                  </a:schemeClr>
                </a:solidFill>
              </a:rPr>
              <a:t>Tracking events could be also smart!</a:t>
            </a:r>
            <a:endParaRPr lang="fr-FR" sz="1600" dirty="0"/>
          </a:p>
          <a:p>
            <a:r>
              <a:rPr lang="en-US" sz="1400" b="1" dirty="0"/>
              <a:t>Estimated/Actual </a:t>
            </a:r>
            <a:r>
              <a:rPr lang="en-US" sz="1400" b="1" dirty="0" err="1"/>
              <a:t>SmartEvents</a:t>
            </a:r>
            <a:endParaRPr lang="fr-FR" sz="1400" b="1" dirty="0"/>
          </a:p>
          <a:p>
            <a:pPr marL="0" indent="0">
              <a:buNone/>
            </a:pPr>
            <a:r>
              <a:rPr lang="en-US" sz="1200" dirty="0"/>
              <a:t>Smart containers equipped with new technologies such as IoT can send “smart events” to transport participants.</a:t>
            </a:r>
          </a:p>
          <a:p>
            <a:pPr marL="0" indent="0">
              <a:buNone/>
            </a:pPr>
            <a:r>
              <a:rPr lang="en-US" sz="1200" dirty="0"/>
              <a:t>Smart events are ‘actual’, and could be ‘estimated’ if the smart container is ‘aware’ of its transport context and able to analyze it. </a:t>
            </a:r>
          </a:p>
          <a:p>
            <a:pPr marL="0" indent="0">
              <a:buNone/>
            </a:pPr>
            <a:endParaRPr lang="en-US" sz="1200" dirty="0"/>
          </a:p>
          <a:p>
            <a:pPr marL="0" indent="0">
              <a:buNone/>
            </a:pPr>
            <a:endParaRPr lang="en-US" sz="1200"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None/>
            </a:pPr>
            <a:endParaRPr lang="en-US" sz="1200" b="1" dirty="0"/>
          </a:p>
          <a:p>
            <a:pPr marL="0" indent="0">
              <a:buFont typeface="Arial" panose="020B0604020202020204" pitchFamily="34" charset="0"/>
              <a:buNone/>
            </a:pPr>
            <a:endParaRPr lang="en-US" sz="1400" dirty="0"/>
          </a:p>
          <a:p>
            <a:pPr marL="0" indent="0">
              <a:buFont typeface="Arial" panose="020B0604020202020204" pitchFamily="34" charset="0"/>
              <a:buNone/>
            </a:pPr>
            <a:endParaRPr lang="en-US" sz="1400" dirty="0"/>
          </a:p>
          <a:p>
            <a:pPr marL="0" indent="0">
              <a:buFont typeface="Arial" panose="020B0604020202020204" pitchFamily="34" charset="0"/>
              <a:buNone/>
            </a:pPr>
            <a:endParaRPr lang="fr-FR" sz="1400" dirty="0"/>
          </a:p>
        </p:txBody>
      </p:sp>
      <p:grpSp>
        <p:nvGrpSpPr>
          <p:cNvPr id="12" name="Groupe 11">
            <a:extLst>
              <a:ext uri="{FF2B5EF4-FFF2-40B4-BE49-F238E27FC236}">
                <a16:creationId xmlns:a16="http://schemas.microsoft.com/office/drawing/2014/main" id="{CB3446C4-AF11-481F-976C-47DD925A174B}"/>
              </a:ext>
            </a:extLst>
          </p:cNvPr>
          <p:cNvGrpSpPr/>
          <p:nvPr/>
        </p:nvGrpSpPr>
        <p:grpSpPr>
          <a:xfrm>
            <a:off x="7724319" y="4451383"/>
            <a:ext cx="3522801" cy="1711673"/>
            <a:chOff x="6096000" y="1717327"/>
            <a:chExt cx="5361432" cy="1711673"/>
          </a:xfrm>
        </p:grpSpPr>
        <p:sp>
          <p:nvSpPr>
            <p:cNvPr id="14" name="Rectangle : coins arrondis 13">
              <a:extLst>
                <a:ext uri="{FF2B5EF4-FFF2-40B4-BE49-F238E27FC236}">
                  <a16:creationId xmlns:a16="http://schemas.microsoft.com/office/drawing/2014/main" id="{0AA99F22-4636-4DF7-A1D8-1848ADEB306A}"/>
                </a:ext>
              </a:extLst>
            </p:cNvPr>
            <p:cNvSpPr/>
            <p:nvPr/>
          </p:nvSpPr>
          <p:spPr>
            <a:xfrm>
              <a:off x="6096000" y="1717327"/>
              <a:ext cx="5361432" cy="1711673"/>
            </a:xfrm>
            <a:prstGeom prst="roundRect">
              <a:avLst/>
            </a:prstGeom>
            <a:noFill/>
            <a:ln w="1905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Rectangle : coins arrondis 15">
              <a:extLst>
                <a:ext uri="{FF2B5EF4-FFF2-40B4-BE49-F238E27FC236}">
                  <a16:creationId xmlns:a16="http://schemas.microsoft.com/office/drawing/2014/main" id="{9BDDC65B-18D2-4163-A0E2-C97E2ACBB6D3}"/>
                </a:ext>
              </a:extLst>
            </p:cNvPr>
            <p:cNvSpPr/>
            <p:nvPr/>
          </p:nvSpPr>
          <p:spPr>
            <a:xfrm>
              <a:off x="7477612" y="2383756"/>
              <a:ext cx="3547872" cy="879192"/>
            </a:xfrm>
            <a:prstGeom prst="roundRect">
              <a:avLst/>
            </a:prstGeom>
            <a:noFill/>
            <a:ln w="19050">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graphicFrame>
        <p:nvGraphicFramePr>
          <p:cNvPr id="17" name="Tableau 16">
            <a:extLst>
              <a:ext uri="{FF2B5EF4-FFF2-40B4-BE49-F238E27FC236}">
                <a16:creationId xmlns:a16="http://schemas.microsoft.com/office/drawing/2014/main" id="{22F1AA17-C17C-4E86-92D1-A1FF14556A7D}"/>
              </a:ext>
            </a:extLst>
          </p:cNvPr>
          <p:cNvGraphicFramePr>
            <a:graphicFrameLocks noGrp="1"/>
          </p:cNvGraphicFramePr>
          <p:nvPr>
            <p:extLst/>
          </p:nvPr>
        </p:nvGraphicFramePr>
        <p:xfrm>
          <a:off x="602730" y="3401263"/>
          <a:ext cx="4479608" cy="2956560"/>
        </p:xfrm>
        <a:graphic>
          <a:graphicData uri="http://schemas.openxmlformats.org/drawingml/2006/table">
            <a:tbl>
              <a:tblPr firstRow="1" firstCol="1" bandRow="1">
                <a:tableStyleId>{7DF18680-E054-41AD-8BC1-D1AEF772440D}</a:tableStyleId>
              </a:tblPr>
              <a:tblGrid>
                <a:gridCol w="1160463">
                  <a:extLst>
                    <a:ext uri="{9D8B030D-6E8A-4147-A177-3AD203B41FA5}">
                      <a16:colId xmlns:a16="http://schemas.microsoft.com/office/drawing/2014/main" val="3868637445"/>
                    </a:ext>
                  </a:extLst>
                </a:gridCol>
                <a:gridCol w="3319145">
                  <a:extLst>
                    <a:ext uri="{9D8B030D-6E8A-4147-A177-3AD203B41FA5}">
                      <a16:colId xmlns:a16="http://schemas.microsoft.com/office/drawing/2014/main" val="2678288808"/>
                    </a:ext>
                  </a:extLst>
                </a:gridCol>
              </a:tblGrid>
              <a:tr h="0">
                <a:tc>
                  <a:txBody>
                    <a:bodyPr/>
                    <a:lstStyle/>
                    <a:p>
                      <a:pPr marL="0" marR="0" algn="just">
                        <a:spcBef>
                          <a:spcPts val="0"/>
                        </a:spcBef>
                        <a:spcAft>
                          <a:spcPts val="0"/>
                        </a:spcAft>
                      </a:pPr>
                      <a:r>
                        <a:rPr lang="en-US" sz="1100">
                          <a:effectLst/>
                        </a:rPr>
                        <a:t>Property Name</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spcBef>
                          <a:spcPts val="0"/>
                        </a:spcBef>
                        <a:spcAft>
                          <a:spcPts val="0"/>
                        </a:spcAft>
                      </a:pPr>
                      <a:r>
                        <a:rPr lang="en-US" sz="1100" dirty="0">
                          <a:effectLst/>
                        </a:rPr>
                        <a:t>Property Description</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30885856"/>
                  </a:ext>
                </a:extLst>
              </a:tr>
              <a:tr h="0">
                <a:tc>
                  <a:txBody>
                    <a:bodyPr/>
                    <a:lstStyle/>
                    <a:p>
                      <a:pPr marL="0" algn="l" defTabSz="914400" rtl="0" eaLnBrk="1" fontAlgn="t" latinLnBrk="0" hangingPunct="1"/>
                      <a:r>
                        <a:rPr lang="fr-FR" sz="900" b="1" kern="1200" dirty="0" err="1">
                          <a:solidFill>
                            <a:schemeClr val="lt1"/>
                          </a:solidFill>
                          <a:effectLst/>
                          <a:latin typeface="+mn-lt"/>
                          <a:ea typeface="+mn-ea"/>
                          <a:cs typeface="+mn-cs"/>
                        </a:rPr>
                        <a:t>metaData</a:t>
                      </a:r>
                      <a:r>
                        <a:rPr lang="fr-FR" sz="900" b="1" kern="1200" dirty="0">
                          <a:solidFill>
                            <a:schemeClr val="lt1"/>
                          </a:solidFill>
                          <a:effectLst/>
                          <a:latin typeface="+mn-lt"/>
                          <a:ea typeface="+mn-ea"/>
                          <a:cs typeface="+mn-cs"/>
                        </a:rPr>
                        <a:t>*</a:t>
                      </a:r>
                    </a:p>
                  </a:txBody>
                  <a:tcPr marL="76200" marR="76200"/>
                </a:tc>
                <a:tc>
                  <a:txBody>
                    <a:bodyPr/>
                    <a:lstStyle/>
                    <a:p>
                      <a:pPr fontAlgn="t"/>
                      <a:r>
                        <a:rPr lang="en-US" sz="900" kern="1200" dirty="0">
                          <a:solidFill>
                            <a:schemeClr val="dk1"/>
                          </a:solidFill>
                          <a:effectLst/>
                          <a:latin typeface="+mn-lt"/>
                          <a:ea typeface="+mn-ea"/>
                          <a:cs typeface="+mn-cs"/>
                        </a:rPr>
                        <a:t>metadata related to smart events.</a:t>
                      </a:r>
                    </a:p>
                    <a:p>
                      <a:pPr fontAlgn="t"/>
                      <a:endParaRPr lang="en-US" sz="900" kern="1200" dirty="0">
                        <a:solidFill>
                          <a:schemeClr val="dk1"/>
                        </a:solidFill>
                        <a:effectLst/>
                        <a:latin typeface="+mn-lt"/>
                        <a:ea typeface="+mn-ea"/>
                        <a:cs typeface="+mn-cs"/>
                      </a:endParaRPr>
                    </a:p>
                    <a:p>
                      <a:pPr fontAlgn="t"/>
                      <a:r>
                        <a:rPr lang="fr-FR" sz="900" b="1" kern="1200" dirty="0" err="1">
                          <a:solidFill>
                            <a:schemeClr val="dk1"/>
                          </a:solidFill>
                          <a:effectLst/>
                          <a:latin typeface="+mn-lt"/>
                          <a:ea typeface="+mn-ea"/>
                          <a:cs typeface="+mn-cs"/>
                        </a:rPr>
                        <a:t>assetId</a:t>
                      </a:r>
                      <a:r>
                        <a:rPr lang="fr-FR" sz="900" b="1" kern="1200" dirty="0">
                          <a:solidFill>
                            <a:schemeClr val="dk1"/>
                          </a:solidFill>
                          <a:effectLst/>
                          <a:latin typeface="+mn-lt"/>
                          <a:ea typeface="+mn-ea"/>
                          <a:cs typeface="+mn-cs"/>
                        </a:rPr>
                        <a:t>:</a:t>
                      </a:r>
                      <a:r>
                        <a:rPr lang="fr-FR" sz="900" kern="1200" dirty="0">
                          <a:solidFill>
                            <a:schemeClr val="dk1"/>
                          </a:solidFill>
                          <a:effectLst/>
                          <a:latin typeface="+mn-lt"/>
                          <a:ea typeface="+mn-ea"/>
                          <a:cs typeface="+mn-cs"/>
                        </a:rPr>
                        <a:t> Container </a:t>
                      </a:r>
                      <a:r>
                        <a:rPr lang="fr-FR" sz="900" kern="1200" dirty="0" err="1">
                          <a:solidFill>
                            <a:schemeClr val="dk1"/>
                          </a:solidFill>
                          <a:effectLst/>
                          <a:latin typeface="+mn-lt"/>
                          <a:ea typeface="+mn-ea"/>
                          <a:cs typeface="+mn-cs"/>
                        </a:rPr>
                        <a:t>number</a:t>
                      </a:r>
                      <a:endParaRPr lang="fr-FR" sz="900" kern="1200" dirty="0">
                        <a:solidFill>
                          <a:schemeClr val="dk1"/>
                        </a:solidFill>
                        <a:effectLst/>
                        <a:latin typeface="+mn-lt"/>
                        <a:ea typeface="+mn-ea"/>
                        <a:cs typeface="+mn-cs"/>
                      </a:endParaRPr>
                    </a:p>
                    <a:p>
                      <a:pPr fontAlgn="t"/>
                      <a:r>
                        <a:rPr lang="fr-FR" sz="900" b="1" kern="1200" dirty="0" err="1">
                          <a:solidFill>
                            <a:schemeClr val="dk1"/>
                          </a:solidFill>
                          <a:effectLst/>
                          <a:latin typeface="+mn-lt"/>
                          <a:ea typeface="+mn-ea"/>
                          <a:cs typeface="+mn-cs"/>
                        </a:rPr>
                        <a:t>assetType</a:t>
                      </a:r>
                      <a:r>
                        <a:rPr lang="fr-FR" sz="900" b="1" kern="1200" dirty="0">
                          <a:solidFill>
                            <a:schemeClr val="dk1"/>
                          </a:solidFill>
                          <a:effectLst/>
                          <a:latin typeface="+mn-lt"/>
                          <a:ea typeface="+mn-ea"/>
                          <a:cs typeface="+mn-cs"/>
                        </a:rPr>
                        <a:t>:</a:t>
                      </a:r>
                      <a:r>
                        <a:rPr lang="fr-FR" sz="900" kern="1200" dirty="0">
                          <a:solidFill>
                            <a:schemeClr val="dk1"/>
                          </a:solidFill>
                          <a:effectLst/>
                          <a:latin typeface="+mn-lt"/>
                          <a:ea typeface="+mn-ea"/>
                          <a:cs typeface="+mn-cs"/>
                        </a:rPr>
                        <a:t> Asset type. For instance, 'DRY' or '</a:t>
                      </a:r>
                      <a:r>
                        <a:rPr lang="fr-FR" sz="900" kern="1200" dirty="0" err="1">
                          <a:solidFill>
                            <a:schemeClr val="dk1"/>
                          </a:solidFill>
                          <a:effectLst/>
                          <a:latin typeface="+mn-lt"/>
                          <a:ea typeface="+mn-ea"/>
                          <a:cs typeface="+mn-cs"/>
                        </a:rPr>
                        <a:t>Refeer</a:t>
                      </a:r>
                      <a:r>
                        <a:rPr lang="fr-FR" sz="900" kern="1200" dirty="0">
                          <a:solidFill>
                            <a:schemeClr val="dk1"/>
                          </a:solidFill>
                          <a:effectLst/>
                          <a:latin typeface="+mn-lt"/>
                          <a:ea typeface="+mn-ea"/>
                          <a:cs typeface="+mn-cs"/>
                        </a:rPr>
                        <a:t>'</a:t>
                      </a:r>
                    </a:p>
                    <a:p>
                      <a:pPr fontAlgn="t"/>
                      <a:r>
                        <a:rPr lang="fr-FR" sz="900" b="1" kern="1200" dirty="0" err="1">
                          <a:solidFill>
                            <a:schemeClr val="dk1"/>
                          </a:solidFill>
                          <a:effectLst/>
                          <a:latin typeface="+mn-lt"/>
                          <a:ea typeface="+mn-ea"/>
                          <a:cs typeface="+mn-cs"/>
                        </a:rPr>
                        <a:t>deviceId</a:t>
                      </a:r>
                      <a:r>
                        <a:rPr lang="fr-FR" sz="900" b="1" kern="1200" dirty="0">
                          <a:solidFill>
                            <a:schemeClr val="dk1"/>
                          </a:solidFill>
                          <a:effectLst/>
                          <a:latin typeface="+mn-lt"/>
                          <a:ea typeface="+mn-ea"/>
                          <a:cs typeface="+mn-cs"/>
                        </a:rPr>
                        <a:t>:</a:t>
                      </a:r>
                      <a:r>
                        <a:rPr lang="fr-FR" sz="900" kern="1200" dirty="0">
                          <a:solidFill>
                            <a:schemeClr val="dk1"/>
                          </a:solidFill>
                          <a:effectLst/>
                          <a:latin typeface="+mn-lt"/>
                          <a:ea typeface="+mn-ea"/>
                          <a:cs typeface="+mn-cs"/>
                        </a:rPr>
                        <a:t> Id of the IOT </a:t>
                      </a:r>
                      <a:r>
                        <a:rPr lang="fr-FR" sz="900" kern="1200" dirty="0" err="1">
                          <a:solidFill>
                            <a:schemeClr val="dk1"/>
                          </a:solidFill>
                          <a:effectLst/>
                          <a:latin typeface="+mn-lt"/>
                          <a:ea typeface="+mn-ea"/>
                          <a:cs typeface="+mn-cs"/>
                        </a:rPr>
                        <a:t>device</a:t>
                      </a:r>
                      <a:r>
                        <a:rPr lang="fr-FR" sz="900" kern="1200" dirty="0">
                          <a:solidFill>
                            <a:schemeClr val="dk1"/>
                          </a:solidFill>
                          <a:effectLst/>
                          <a:latin typeface="+mn-lt"/>
                          <a:ea typeface="+mn-ea"/>
                          <a:cs typeface="+mn-cs"/>
                        </a:rPr>
                        <a:t> </a:t>
                      </a:r>
                      <a:r>
                        <a:rPr lang="fr-FR" sz="900" kern="1200" dirty="0" err="1">
                          <a:solidFill>
                            <a:schemeClr val="dk1"/>
                          </a:solidFill>
                          <a:effectLst/>
                          <a:latin typeface="+mn-lt"/>
                          <a:ea typeface="+mn-ea"/>
                          <a:cs typeface="+mn-cs"/>
                        </a:rPr>
                        <a:t>used</a:t>
                      </a:r>
                      <a:r>
                        <a:rPr lang="fr-FR" sz="900" kern="1200" dirty="0">
                          <a:solidFill>
                            <a:schemeClr val="dk1"/>
                          </a:solidFill>
                          <a:effectLst/>
                          <a:latin typeface="+mn-lt"/>
                          <a:ea typeface="+mn-ea"/>
                          <a:cs typeface="+mn-cs"/>
                        </a:rPr>
                        <a:t> for asset </a:t>
                      </a:r>
                      <a:r>
                        <a:rPr lang="fr-FR" sz="900" kern="1200" dirty="0" err="1">
                          <a:solidFill>
                            <a:schemeClr val="dk1"/>
                          </a:solidFill>
                          <a:effectLst/>
                          <a:latin typeface="+mn-lt"/>
                          <a:ea typeface="+mn-ea"/>
                          <a:cs typeface="+mn-cs"/>
                        </a:rPr>
                        <a:t>tracking</a:t>
                      </a:r>
                      <a:endParaRPr lang="fr-FR" sz="900" kern="1200" dirty="0">
                        <a:solidFill>
                          <a:schemeClr val="dk1"/>
                        </a:solidFill>
                        <a:effectLst/>
                        <a:latin typeface="+mn-lt"/>
                        <a:ea typeface="+mn-ea"/>
                        <a:cs typeface="+mn-cs"/>
                      </a:endParaRPr>
                    </a:p>
                    <a:p>
                      <a:pPr fontAlgn="t"/>
                      <a:r>
                        <a:rPr lang="fr-FR" sz="900" b="1" kern="1200" dirty="0" err="1">
                          <a:solidFill>
                            <a:schemeClr val="dk1"/>
                          </a:solidFill>
                          <a:effectLst/>
                          <a:latin typeface="+mn-lt"/>
                          <a:ea typeface="+mn-ea"/>
                          <a:cs typeface="+mn-cs"/>
                        </a:rPr>
                        <a:t>generationTimestamp</a:t>
                      </a:r>
                      <a:r>
                        <a:rPr lang="fr-FR" sz="900" b="1" kern="1200" dirty="0">
                          <a:solidFill>
                            <a:schemeClr val="dk1"/>
                          </a:solidFill>
                          <a:effectLst/>
                          <a:latin typeface="+mn-lt"/>
                          <a:ea typeface="+mn-ea"/>
                          <a:cs typeface="+mn-cs"/>
                        </a:rPr>
                        <a:t>:</a:t>
                      </a:r>
                      <a:r>
                        <a:rPr lang="fr-FR" sz="900" kern="1200" dirty="0">
                          <a:solidFill>
                            <a:schemeClr val="dk1"/>
                          </a:solidFill>
                          <a:effectLst/>
                          <a:latin typeface="+mn-lt"/>
                          <a:ea typeface="+mn-ea"/>
                          <a:cs typeface="+mn-cs"/>
                        </a:rPr>
                        <a:t> </a:t>
                      </a:r>
                      <a:r>
                        <a:rPr lang="fr-FR" sz="900" kern="1200" dirty="0" err="1">
                          <a:solidFill>
                            <a:schemeClr val="dk1"/>
                          </a:solidFill>
                          <a:effectLst/>
                          <a:latin typeface="+mn-lt"/>
                          <a:ea typeface="+mn-ea"/>
                          <a:cs typeface="+mn-cs"/>
                        </a:rPr>
                        <a:t>Generation</a:t>
                      </a:r>
                      <a:r>
                        <a:rPr lang="fr-FR" sz="900" kern="1200" dirty="0">
                          <a:solidFill>
                            <a:schemeClr val="dk1"/>
                          </a:solidFill>
                          <a:effectLst/>
                          <a:latin typeface="+mn-lt"/>
                          <a:ea typeface="+mn-ea"/>
                          <a:cs typeface="+mn-cs"/>
                        </a:rPr>
                        <a:t> timestamp of the </a:t>
                      </a:r>
                      <a:r>
                        <a:rPr lang="fr-FR" sz="900" kern="1200" dirty="0" err="1">
                          <a:solidFill>
                            <a:schemeClr val="dk1"/>
                          </a:solidFill>
                          <a:effectLst/>
                          <a:latin typeface="+mn-lt"/>
                          <a:ea typeface="+mn-ea"/>
                          <a:cs typeface="+mn-cs"/>
                        </a:rPr>
                        <a:t>event</a:t>
                      </a:r>
                      <a:r>
                        <a:rPr lang="fr-FR" sz="900" b="1" kern="1200" dirty="0" err="1">
                          <a:solidFill>
                            <a:schemeClr val="dk1"/>
                          </a:solidFill>
                          <a:effectLst/>
                          <a:latin typeface="+mn-lt"/>
                          <a:ea typeface="+mn-ea"/>
                          <a:cs typeface="+mn-cs"/>
                        </a:rPr>
                        <a:t>software</a:t>
                      </a:r>
                      <a:r>
                        <a:rPr lang="fr-FR" sz="900" b="1" kern="1200" dirty="0">
                          <a:solidFill>
                            <a:schemeClr val="dk1"/>
                          </a:solidFill>
                          <a:effectLst/>
                          <a:latin typeface="+mn-lt"/>
                          <a:ea typeface="+mn-ea"/>
                          <a:cs typeface="+mn-cs"/>
                        </a:rPr>
                        <a:t>:</a:t>
                      </a:r>
                      <a:r>
                        <a:rPr lang="fr-FR" sz="900" kern="1200" dirty="0">
                          <a:solidFill>
                            <a:schemeClr val="dk1"/>
                          </a:solidFill>
                          <a:effectLst/>
                          <a:latin typeface="+mn-lt"/>
                          <a:ea typeface="+mn-ea"/>
                          <a:cs typeface="+mn-cs"/>
                        </a:rPr>
                        <a:t> Name of software </a:t>
                      </a:r>
                      <a:r>
                        <a:rPr lang="fr-FR" sz="900" kern="1200" dirty="0" err="1">
                          <a:solidFill>
                            <a:schemeClr val="dk1"/>
                          </a:solidFill>
                          <a:effectLst/>
                          <a:latin typeface="+mn-lt"/>
                          <a:ea typeface="+mn-ea"/>
                          <a:cs typeface="+mn-cs"/>
                        </a:rPr>
                        <a:t>used</a:t>
                      </a:r>
                      <a:r>
                        <a:rPr lang="fr-FR" sz="900" kern="1200" dirty="0">
                          <a:solidFill>
                            <a:schemeClr val="dk1"/>
                          </a:solidFill>
                          <a:effectLst/>
                          <a:latin typeface="+mn-lt"/>
                          <a:ea typeface="+mn-ea"/>
                          <a:cs typeface="+mn-cs"/>
                        </a:rPr>
                        <a:t> for </a:t>
                      </a:r>
                      <a:r>
                        <a:rPr lang="fr-FR" sz="900" kern="1200" dirty="0" err="1">
                          <a:solidFill>
                            <a:schemeClr val="dk1"/>
                          </a:solidFill>
                          <a:effectLst/>
                          <a:latin typeface="+mn-lt"/>
                          <a:ea typeface="+mn-ea"/>
                          <a:cs typeface="+mn-cs"/>
                        </a:rPr>
                        <a:t>posting</a:t>
                      </a:r>
                      <a:r>
                        <a:rPr lang="fr-FR" sz="900" kern="1200" dirty="0">
                          <a:solidFill>
                            <a:schemeClr val="dk1"/>
                          </a:solidFill>
                          <a:effectLst/>
                          <a:latin typeface="+mn-lt"/>
                          <a:ea typeface="+mn-ea"/>
                          <a:cs typeface="+mn-cs"/>
                        </a:rPr>
                        <a:t> </a:t>
                      </a:r>
                      <a:r>
                        <a:rPr lang="fr-FR" sz="900" kern="1200" dirty="0" err="1">
                          <a:solidFill>
                            <a:schemeClr val="dk1"/>
                          </a:solidFill>
                          <a:effectLst/>
                          <a:latin typeface="+mn-lt"/>
                          <a:ea typeface="+mn-ea"/>
                          <a:cs typeface="+mn-cs"/>
                        </a:rPr>
                        <a:t>event</a:t>
                      </a:r>
                      <a:endParaRPr lang="fr-FR" sz="900" kern="1200" dirty="0">
                        <a:solidFill>
                          <a:schemeClr val="dk1"/>
                        </a:solidFill>
                        <a:effectLst/>
                        <a:latin typeface="+mn-lt"/>
                        <a:ea typeface="+mn-ea"/>
                        <a:cs typeface="+mn-cs"/>
                      </a:endParaRPr>
                    </a:p>
                    <a:p>
                      <a:pPr fontAlgn="t"/>
                      <a:r>
                        <a:rPr lang="fr-FR" sz="900" b="1" kern="1200" dirty="0" err="1">
                          <a:solidFill>
                            <a:schemeClr val="dk1"/>
                          </a:solidFill>
                          <a:effectLst/>
                          <a:latin typeface="+mn-lt"/>
                          <a:ea typeface="+mn-ea"/>
                          <a:cs typeface="+mn-cs"/>
                        </a:rPr>
                        <a:t>softwareVersion</a:t>
                      </a:r>
                      <a:r>
                        <a:rPr lang="fr-FR" sz="900" kern="1200" dirty="0">
                          <a:solidFill>
                            <a:schemeClr val="dk1"/>
                          </a:solidFill>
                          <a:effectLst/>
                          <a:latin typeface="+mn-lt"/>
                          <a:ea typeface="+mn-ea"/>
                          <a:cs typeface="+mn-cs"/>
                        </a:rPr>
                        <a:t>: Software version</a:t>
                      </a:r>
                    </a:p>
                  </a:txBody>
                  <a:tcPr marL="76200" marR="76200"/>
                </a:tc>
                <a:extLst>
                  <a:ext uri="{0D108BD9-81ED-4DB2-BD59-A6C34878D82A}">
                    <a16:rowId xmlns:a16="http://schemas.microsoft.com/office/drawing/2014/main" val="3159795628"/>
                  </a:ext>
                </a:extLst>
              </a:tr>
              <a:tr h="0">
                <a:tc>
                  <a:txBody>
                    <a:bodyPr/>
                    <a:lstStyle/>
                    <a:p>
                      <a:pPr marL="0" algn="l" defTabSz="914400" rtl="0" eaLnBrk="1" fontAlgn="t" latinLnBrk="0" hangingPunct="1"/>
                      <a:r>
                        <a:rPr lang="fr-FR" sz="900" b="1" kern="1200" dirty="0" err="1">
                          <a:solidFill>
                            <a:schemeClr val="lt1"/>
                          </a:solidFill>
                          <a:effectLst/>
                          <a:latin typeface="+mn-lt"/>
                          <a:ea typeface="+mn-ea"/>
                          <a:cs typeface="+mn-cs"/>
                        </a:rPr>
                        <a:t>eventDetail</a:t>
                      </a:r>
                      <a:endParaRPr lang="fr-FR" sz="900" b="1" kern="1200" dirty="0">
                        <a:solidFill>
                          <a:schemeClr val="lt1"/>
                        </a:solidFill>
                        <a:effectLst/>
                        <a:latin typeface="+mn-lt"/>
                        <a:ea typeface="+mn-ea"/>
                        <a:cs typeface="+mn-cs"/>
                      </a:endParaRPr>
                    </a:p>
                  </a:txBody>
                  <a:tcPr marL="76200" marR="76200"/>
                </a:tc>
                <a:tc>
                  <a:txBody>
                    <a:bodyPr/>
                    <a:lstStyle/>
                    <a:p>
                      <a:pPr fontAlgn="t"/>
                      <a:r>
                        <a:rPr lang="en-US" sz="900" kern="1200" dirty="0">
                          <a:solidFill>
                            <a:schemeClr val="dk1"/>
                          </a:solidFill>
                          <a:effectLst/>
                          <a:latin typeface="+mn-lt"/>
                          <a:ea typeface="+mn-ea"/>
                          <a:cs typeface="+mn-cs"/>
                        </a:rPr>
                        <a:t>‘free’ </a:t>
                      </a:r>
                      <a:r>
                        <a:rPr lang="en-US" sz="900" b="1" kern="1200" dirty="0">
                          <a:solidFill>
                            <a:schemeClr val="dk1"/>
                          </a:solidFill>
                          <a:effectLst/>
                          <a:latin typeface="+mn-lt"/>
                          <a:ea typeface="+mn-ea"/>
                          <a:cs typeface="+mn-cs"/>
                        </a:rPr>
                        <a:t>Object.</a:t>
                      </a:r>
                    </a:p>
                    <a:p>
                      <a:pPr fontAlgn="t"/>
                      <a:endParaRPr lang="en-US" sz="900" b="1" kern="1200" dirty="0">
                        <a:solidFill>
                          <a:schemeClr val="dk1"/>
                        </a:solidFill>
                        <a:effectLst/>
                        <a:latin typeface="+mn-lt"/>
                        <a:ea typeface="+mn-ea"/>
                        <a:cs typeface="+mn-cs"/>
                      </a:endParaRPr>
                    </a:p>
                    <a:p>
                      <a:pPr fontAlgn="t"/>
                      <a:r>
                        <a:rPr lang="en-US" sz="900" kern="1200" dirty="0">
                          <a:solidFill>
                            <a:schemeClr val="dk1"/>
                          </a:solidFill>
                          <a:effectLst/>
                          <a:latin typeface="+mn-lt"/>
                          <a:ea typeface="+mn-ea"/>
                          <a:cs typeface="+mn-cs"/>
                        </a:rPr>
                        <a:t>Smart event may carry  additional data, such as:</a:t>
                      </a:r>
                    </a:p>
                    <a:p>
                      <a:pPr marL="171450" indent="-171450" fontAlgn="t">
                        <a:buFont typeface="Arial" panose="020B0604020202020204" pitchFamily="34" charset="0"/>
                        <a:buChar char="•"/>
                      </a:pPr>
                      <a:r>
                        <a:rPr lang="en-US" sz="900" kern="1200" dirty="0">
                          <a:solidFill>
                            <a:schemeClr val="dk1"/>
                          </a:solidFill>
                          <a:effectLst/>
                          <a:latin typeface="+mn-lt"/>
                          <a:ea typeface="+mn-ea"/>
                          <a:cs typeface="+mn-cs"/>
                        </a:rPr>
                        <a:t>physical reefer measurements – for reefer monitoring,</a:t>
                      </a:r>
                    </a:p>
                    <a:p>
                      <a:pPr marL="171450" indent="-171450" fontAlgn="t">
                        <a:buFont typeface="Arial" panose="020B0604020202020204" pitchFamily="34" charset="0"/>
                        <a:buChar char="•"/>
                      </a:pPr>
                      <a:r>
                        <a:rPr lang="en-US" sz="900" kern="1200" dirty="0">
                          <a:solidFill>
                            <a:schemeClr val="dk1"/>
                          </a:solidFill>
                          <a:effectLst/>
                          <a:latin typeface="+mn-lt"/>
                          <a:ea typeface="+mn-ea"/>
                          <a:cs typeface="+mn-cs"/>
                        </a:rPr>
                        <a:t>out of range values – for reefer alerting</a:t>
                      </a:r>
                    </a:p>
                    <a:p>
                      <a:pPr marL="171450" indent="-171450" fontAlgn="t">
                        <a:buFont typeface="Arial" panose="020B0604020202020204" pitchFamily="34" charset="0"/>
                        <a:buChar char="•"/>
                      </a:pPr>
                      <a:r>
                        <a:rPr lang="en-US" sz="900" kern="1200" dirty="0">
                          <a:solidFill>
                            <a:schemeClr val="dk1"/>
                          </a:solidFill>
                          <a:effectLst/>
                          <a:latin typeface="+mn-lt"/>
                          <a:ea typeface="+mn-ea"/>
                          <a:cs typeface="+mn-cs"/>
                        </a:rPr>
                        <a:t>Location details – for geofencing.</a:t>
                      </a:r>
                    </a:p>
                    <a:p>
                      <a:pPr marL="171450" indent="-171450" fontAlgn="t">
                        <a:buFont typeface="Arial" panose="020B0604020202020204" pitchFamily="34" charset="0"/>
                        <a:buChar char="•"/>
                      </a:pPr>
                      <a:r>
                        <a:rPr lang="en-US" sz="900" kern="1200" dirty="0">
                          <a:solidFill>
                            <a:schemeClr val="dk1"/>
                          </a:solidFill>
                          <a:effectLst/>
                          <a:latin typeface="+mn-lt"/>
                          <a:ea typeface="+mn-ea"/>
                          <a:cs typeface="+mn-cs"/>
                        </a:rPr>
                        <a:t>….</a:t>
                      </a:r>
                    </a:p>
                    <a:p>
                      <a:pPr fontAlgn="t"/>
                      <a:endParaRPr lang="en-US" sz="900" kern="1200" dirty="0">
                        <a:solidFill>
                          <a:schemeClr val="dk1"/>
                        </a:solidFill>
                        <a:effectLst/>
                        <a:latin typeface="+mn-lt"/>
                        <a:ea typeface="+mn-ea"/>
                        <a:cs typeface="+mn-cs"/>
                      </a:endParaRPr>
                    </a:p>
                    <a:p>
                      <a:pPr fontAlgn="t"/>
                      <a:r>
                        <a:rPr lang="en-US" sz="900" kern="1200" dirty="0">
                          <a:solidFill>
                            <a:schemeClr val="dk1"/>
                          </a:solidFill>
                          <a:effectLst/>
                          <a:latin typeface="+mn-lt"/>
                          <a:ea typeface="+mn-ea"/>
                          <a:cs typeface="+mn-cs"/>
                        </a:rPr>
                        <a:t>This ‘generic’ object will be specified later, based on outputs of smart container project (i.e. codification of smart events and their data model). </a:t>
                      </a:r>
                      <a:endParaRPr lang="fr-FR" sz="900" kern="1200" dirty="0">
                        <a:solidFill>
                          <a:schemeClr val="dk1"/>
                        </a:solidFill>
                        <a:effectLst/>
                        <a:latin typeface="+mn-lt"/>
                        <a:ea typeface="+mn-ea"/>
                        <a:cs typeface="+mn-cs"/>
                      </a:endParaRPr>
                    </a:p>
                  </a:txBody>
                  <a:tcPr marL="76200" marR="76200"/>
                </a:tc>
                <a:extLst>
                  <a:ext uri="{0D108BD9-81ED-4DB2-BD59-A6C34878D82A}">
                    <a16:rowId xmlns:a16="http://schemas.microsoft.com/office/drawing/2014/main" val="3696414803"/>
                  </a:ext>
                </a:extLst>
              </a:tr>
            </a:tbl>
          </a:graphicData>
        </a:graphic>
      </p:graphicFrame>
    </p:spTree>
    <p:extLst>
      <p:ext uri="{BB962C8B-B14F-4D97-AF65-F5344CB8AC3E}">
        <p14:creationId xmlns:p14="http://schemas.microsoft.com/office/powerpoint/2010/main" val="2374390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 name="Picture 92">
            <a:extLst>
              <a:ext uri="{FF2B5EF4-FFF2-40B4-BE49-F238E27FC236}">
                <a16:creationId xmlns:a16="http://schemas.microsoft.com/office/drawing/2014/main" id="{534B4BAE-AE5D-8241-99FA-A1AF8550C17C}"/>
              </a:ext>
            </a:extLst>
          </p:cNvPr>
          <p:cNvPicPr>
            <a:picLocks noChangeAspect="1"/>
          </p:cNvPicPr>
          <p:nvPr/>
        </p:nvPicPr>
        <p:blipFill>
          <a:blip r:embed="rId2"/>
          <a:stretch>
            <a:fillRect/>
          </a:stretch>
        </p:blipFill>
        <p:spPr>
          <a:xfrm>
            <a:off x="2052320" y="2238385"/>
            <a:ext cx="8084308" cy="4613328"/>
          </a:xfrm>
          <a:prstGeom prst="rect">
            <a:avLst/>
          </a:prstGeom>
          <a:ln w="19050">
            <a:noFill/>
          </a:ln>
        </p:spPr>
      </p:pic>
      <p:sp>
        <p:nvSpPr>
          <p:cNvPr id="90" name="Rectangle 89">
            <a:extLst>
              <a:ext uri="{FF2B5EF4-FFF2-40B4-BE49-F238E27FC236}">
                <a16:creationId xmlns:a16="http://schemas.microsoft.com/office/drawing/2014/main" id="{46093DCD-96EA-4D42-94FE-35C5DB918082}"/>
              </a:ext>
            </a:extLst>
          </p:cNvPr>
          <p:cNvSpPr/>
          <p:nvPr/>
        </p:nvSpPr>
        <p:spPr>
          <a:xfrm>
            <a:off x="200594" y="1766790"/>
            <a:ext cx="11720908" cy="5043575"/>
          </a:xfrm>
          <a:prstGeom prst="rect">
            <a:avLst/>
          </a:prstGeom>
          <a:solidFill>
            <a:srgbClr val="FEFCFF">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89CEDC1-D903-1C45-982B-AAD2C4DE6EC1}"/>
              </a:ext>
            </a:extLst>
          </p:cNvPr>
          <p:cNvSpPr>
            <a:spLocks noGrp="1"/>
          </p:cNvSpPr>
          <p:nvPr>
            <p:ph type="title"/>
          </p:nvPr>
        </p:nvSpPr>
        <p:spPr/>
        <p:txBody>
          <a:bodyPr/>
          <a:lstStyle/>
          <a:p>
            <a:r>
              <a:rPr lang="en-US" dirty="0"/>
              <a:t>Endpoints’ Payload Structure</a:t>
            </a:r>
          </a:p>
        </p:txBody>
      </p:sp>
      <p:sp>
        <p:nvSpPr>
          <p:cNvPr id="3" name="Content Placeholder 2">
            <a:extLst>
              <a:ext uri="{FF2B5EF4-FFF2-40B4-BE49-F238E27FC236}">
                <a16:creationId xmlns:a16="http://schemas.microsoft.com/office/drawing/2014/main" id="{56FA67E5-67CF-C440-8B95-6BEB985BAF2E}"/>
              </a:ext>
            </a:extLst>
          </p:cNvPr>
          <p:cNvSpPr>
            <a:spLocks noGrp="1"/>
          </p:cNvSpPr>
          <p:nvPr>
            <p:ph idx="1"/>
          </p:nvPr>
        </p:nvSpPr>
        <p:spPr>
          <a:xfrm>
            <a:off x="442451" y="2035273"/>
            <a:ext cx="11326761" cy="4446486"/>
          </a:xfrm>
        </p:spPr>
        <p:txBody>
          <a:bodyPr/>
          <a:lstStyle/>
          <a:p>
            <a:endParaRPr lang="en-US" dirty="0"/>
          </a:p>
          <a:p>
            <a:endParaRPr lang="en-US" dirty="0"/>
          </a:p>
        </p:txBody>
      </p:sp>
      <p:sp>
        <p:nvSpPr>
          <p:cNvPr id="5" name="Rectangle 4">
            <a:extLst>
              <a:ext uri="{FF2B5EF4-FFF2-40B4-BE49-F238E27FC236}">
                <a16:creationId xmlns:a16="http://schemas.microsoft.com/office/drawing/2014/main" id="{1BFAA8AD-FE9C-1148-B1F9-8F1E3157A3B0}"/>
              </a:ext>
            </a:extLst>
          </p:cNvPr>
          <p:cNvSpPr/>
          <p:nvPr/>
        </p:nvSpPr>
        <p:spPr>
          <a:xfrm>
            <a:off x="3200400" y="3505196"/>
            <a:ext cx="1625600" cy="635000"/>
          </a:xfrm>
          <a:prstGeom prst="rect">
            <a:avLst/>
          </a:prstGeom>
          <a:noFill/>
          <a:ln w="1905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1600"/>
          </a:p>
        </p:txBody>
      </p:sp>
      <p:sp>
        <p:nvSpPr>
          <p:cNvPr id="9" name="Rectangle 8">
            <a:extLst>
              <a:ext uri="{FF2B5EF4-FFF2-40B4-BE49-F238E27FC236}">
                <a16:creationId xmlns:a16="http://schemas.microsoft.com/office/drawing/2014/main" id="{AF0C7C1D-CCD9-E347-8675-F2B3692202F7}"/>
              </a:ext>
            </a:extLst>
          </p:cNvPr>
          <p:cNvSpPr/>
          <p:nvPr/>
        </p:nvSpPr>
        <p:spPr>
          <a:xfrm>
            <a:off x="8597900" y="4340633"/>
            <a:ext cx="1625600" cy="635000"/>
          </a:xfrm>
          <a:prstGeom prst="rect">
            <a:avLst/>
          </a:prstGeom>
          <a:noFill/>
          <a:ln w="1905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1600"/>
          </a:p>
        </p:txBody>
      </p:sp>
      <p:sp>
        <p:nvSpPr>
          <p:cNvPr id="10" name="Rectangle 9">
            <a:extLst>
              <a:ext uri="{FF2B5EF4-FFF2-40B4-BE49-F238E27FC236}">
                <a16:creationId xmlns:a16="http://schemas.microsoft.com/office/drawing/2014/main" id="{0ECD5062-D4C9-A34E-87A8-020216D44168}"/>
              </a:ext>
            </a:extLst>
          </p:cNvPr>
          <p:cNvSpPr/>
          <p:nvPr/>
        </p:nvSpPr>
        <p:spPr>
          <a:xfrm>
            <a:off x="1915468" y="4342886"/>
            <a:ext cx="1147788" cy="635000"/>
          </a:xfrm>
          <a:prstGeom prst="rect">
            <a:avLst/>
          </a:prstGeom>
          <a:noFill/>
          <a:ln w="1905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1600"/>
          </a:p>
        </p:txBody>
      </p:sp>
      <p:cxnSp>
        <p:nvCxnSpPr>
          <p:cNvPr id="14" name="Straight Connector 13">
            <a:extLst>
              <a:ext uri="{FF2B5EF4-FFF2-40B4-BE49-F238E27FC236}">
                <a16:creationId xmlns:a16="http://schemas.microsoft.com/office/drawing/2014/main" id="{79066EFA-B854-8146-8C7F-AD872365BAEF}"/>
              </a:ext>
            </a:extLst>
          </p:cNvPr>
          <p:cNvCxnSpPr>
            <a:cxnSpLocks/>
            <a:stCxn id="10" idx="0"/>
            <a:endCxn id="26" idx="3"/>
          </p:cNvCxnSpPr>
          <p:nvPr/>
        </p:nvCxnSpPr>
        <p:spPr>
          <a:xfrm flipH="1" flipV="1">
            <a:off x="1686386" y="3722669"/>
            <a:ext cx="802976" cy="620217"/>
          </a:xfrm>
          <a:prstGeom prst="line">
            <a:avLst/>
          </a:prstGeom>
          <a:ln w="19050" cap="sq" cmpd="sng">
            <a:solidFill>
              <a:srgbClr val="002060"/>
            </a:solidFill>
            <a:prstDash val="solid"/>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2A98348-BB94-6243-B845-E3D41F26DB4A}"/>
              </a:ext>
            </a:extLst>
          </p:cNvPr>
          <p:cNvCxnSpPr>
            <a:cxnSpLocks/>
            <a:stCxn id="31" idx="1"/>
            <a:endCxn id="9" idx="0"/>
          </p:cNvCxnSpPr>
          <p:nvPr/>
        </p:nvCxnSpPr>
        <p:spPr>
          <a:xfrm flipH="1">
            <a:off x="9410700" y="3930461"/>
            <a:ext cx="479182" cy="410172"/>
          </a:xfrm>
          <a:prstGeom prst="line">
            <a:avLst/>
          </a:prstGeom>
          <a:ln w="19050" cap="sq" cmpd="sng">
            <a:solidFill>
              <a:srgbClr val="002060"/>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CEBBD4E-EEA1-F74F-BA4C-605B1032E78F}"/>
              </a:ext>
            </a:extLst>
          </p:cNvPr>
          <p:cNvSpPr txBox="1"/>
          <p:nvPr/>
        </p:nvSpPr>
        <p:spPr>
          <a:xfrm>
            <a:off x="242080" y="3638030"/>
            <a:ext cx="1444306" cy="169277"/>
          </a:xfrm>
          <a:prstGeom prst="rect">
            <a:avLst/>
          </a:prstGeom>
          <a:solidFill>
            <a:schemeClr val="bg1">
              <a:lumMod val="95000"/>
            </a:schemeClr>
          </a:solidFill>
          <a:ln w="12700">
            <a:noFill/>
          </a:ln>
        </p:spPr>
        <p:txBody>
          <a:bodyPr wrap="none" lIns="0" tIns="0" rIns="0" bIns="0" rtlCol="0">
            <a:spAutoFit/>
          </a:bodyPr>
          <a:lstStyle/>
          <a:p>
            <a:r>
              <a:rPr lang="en-US" sz="1100" b="1" dirty="0">
                <a:solidFill>
                  <a:srgbClr val="002060"/>
                </a:solidFill>
                <a:latin typeface="Courier" pitchFamily="2" charset="0"/>
                <a:ea typeface="Impact" charset="0"/>
                <a:cs typeface="Impact" charset="0"/>
              </a:rPr>
              <a:t>POST /Consignment</a:t>
            </a:r>
          </a:p>
        </p:txBody>
      </p:sp>
      <p:sp>
        <p:nvSpPr>
          <p:cNvPr id="31" name="TextBox 30">
            <a:extLst>
              <a:ext uri="{FF2B5EF4-FFF2-40B4-BE49-F238E27FC236}">
                <a16:creationId xmlns:a16="http://schemas.microsoft.com/office/drawing/2014/main" id="{0ABF6C1D-B2CE-7146-91B2-03CD01554CBA}"/>
              </a:ext>
            </a:extLst>
          </p:cNvPr>
          <p:cNvSpPr txBox="1"/>
          <p:nvPr/>
        </p:nvSpPr>
        <p:spPr>
          <a:xfrm>
            <a:off x="9889882" y="3845822"/>
            <a:ext cx="2039020" cy="169277"/>
          </a:xfrm>
          <a:prstGeom prst="rect">
            <a:avLst/>
          </a:prstGeom>
          <a:solidFill>
            <a:schemeClr val="bg1">
              <a:lumMod val="95000"/>
            </a:schemeClr>
          </a:solidFill>
          <a:ln w="12700">
            <a:noFill/>
          </a:ln>
        </p:spPr>
        <p:txBody>
          <a:bodyPr wrap="none" lIns="0" tIns="0" rIns="0" bIns="0" rtlCol="0">
            <a:spAutoFit/>
          </a:bodyPr>
          <a:lstStyle/>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TransportEquipment</a:t>
            </a:r>
            <a:endParaRPr lang="en-US" sz="1100" b="1" dirty="0">
              <a:solidFill>
                <a:srgbClr val="002060"/>
              </a:solidFill>
              <a:latin typeface="Courier" pitchFamily="2" charset="0"/>
              <a:ea typeface="Impact" charset="0"/>
              <a:cs typeface="Impact" charset="0"/>
            </a:endParaRPr>
          </a:p>
        </p:txBody>
      </p:sp>
      <p:sp>
        <p:nvSpPr>
          <p:cNvPr id="32" name="TextBox 31">
            <a:extLst>
              <a:ext uri="{FF2B5EF4-FFF2-40B4-BE49-F238E27FC236}">
                <a16:creationId xmlns:a16="http://schemas.microsoft.com/office/drawing/2014/main" id="{70D05C46-C4D2-A74A-AF71-C1CCE086F04D}"/>
              </a:ext>
            </a:extLst>
          </p:cNvPr>
          <p:cNvSpPr txBox="1"/>
          <p:nvPr/>
        </p:nvSpPr>
        <p:spPr>
          <a:xfrm>
            <a:off x="219170" y="2542864"/>
            <a:ext cx="2378856" cy="507831"/>
          </a:xfrm>
          <a:prstGeom prst="rect">
            <a:avLst/>
          </a:prstGeom>
          <a:solidFill>
            <a:schemeClr val="bg1">
              <a:lumMod val="95000"/>
            </a:schemeClr>
          </a:solidFill>
          <a:ln w="12700">
            <a:noFill/>
          </a:ln>
        </p:spPr>
        <p:txBody>
          <a:bodyPr wrap="none" lIns="0" tIns="0" rIns="0" bIns="0" rtlCol="0">
            <a:spAutoFit/>
          </a:bodyPr>
          <a:lstStyle/>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PlannedVesselLoad</a:t>
            </a:r>
            <a:endParaRPr lang="en-US" sz="1100" b="1" dirty="0">
              <a:solidFill>
                <a:srgbClr val="002060"/>
              </a:solidFill>
              <a:latin typeface="Courier" pitchFamily="2" charset="0"/>
              <a:ea typeface="Impact" charset="0"/>
              <a:cs typeface="Impact" charset="0"/>
            </a:endParaRPr>
          </a:p>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PlannedVesselDeparture</a:t>
            </a:r>
            <a:endParaRPr lang="en-US" sz="1100" b="1" dirty="0">
              <a:solidFill>
                <a:srgbClr val="002060"/>
              </a:solidFill>
              <a:latin typeface="Courier" pitchFamily="2" charset="0"/>
              <a:ea typeface="Impact" charset="0"/>
              <a:cs typeface="Impact" charset="0"/>
            </a:endParaRPr>
          </a:p>
          <a:p>
            <a:r>
              <a:rPr lang="en-US" sz="1100" b="1" dirty="0">
                <a:solidFill>
                  <a:srgbClr val="002060"/>
                </a:solidFill>
                <a:latin typeface="Courier" pitchFamily="2" charset="0"/>
                <a:ea typeface="Impact" charset="0"/>
                <a:cs typeface="Impact" charset="0"/>
              </a:rPr>
              <a:t>...</a:t>
            </a:r>
          </a:p>
        </p:txBody>
      </p:sp>
      <p:cxnSp>
        <p:nvCxnSpPr>
          <p:cNvPr id="33" name="Straight Connector 32">
            <a:extLst>
              <a:ext uri="{FF2B5EF4-FFF2-40B4-BE49-F238E27FC236}">
                <a16:creationId xmlns:a16="http://schemas.microsoft.com/office/drawing/2014/main" id="{FC48674E-4BB3-4444-821E-34F40043C1B3}"/>
              </a:ext>
            </a:extLst>
          </p:cNvPr>
          <p:cNvCxnSpPr>
            <a:cxnSpLocks/>
            <a:stCxn id="5" idx="0"/>
            <a:endCxn id="32" idx="3"/>
          </p:cNvCxnSpPr>
          <p:nvPr/>
        </p:nvCxnSpPr>
        <p:spPr>
          <a:xfrm flipH="1" flipV="1">
            <a:off x="2598026" y="2796780"/>
            <a:ext cx="1415174" cy="708416"/>
          </a:xfrm>
          <a:prstGeom prst="line">
            <a:avLst/>
          </a:prstGeom>
          <a:ln w="19050" cap="sq" cmpd="sng">
            <a:solidFill>
              <a:srgbClr val="002060"/>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6158589D-841F-9840-9AD1-5AC07FB1276A}"/>
              </a:ext>
            </a:extLst>
          </p:cNvPr>
          <p:cNvSpPr txBox="1"/>
          <p:nvPr/>
        </p:nvSpPr>
        <p:spPr>
          <a:xfrm>
            <a:off x="242080" y="1817946"/>
            <a:ext cx="2548775" cy="507831"/>
          </a:xfrm>
          <a:prstGeom prst="rect">
            <a:avLst/>
          </a:prstGeom>
          <a:solidFill>
            <a:schemeClr val="bg1">
              <a:lumMod val="95000"/>
            </a:schemeClr>
          </a:solidFill>
          <a:ln w="12700">
            <a:noFill/>
          </a:ln>
        </p:spPr>
        <p:txBody>
          <a:bodyPr wrap="none" lIns="0" tIns="0" rIns="0" bIns="0" rtlCol="0">
            <a:spAutoFit/>
          </a:bodyPr>
          <a:lstStyle/>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EstimatedVesselLoad</a:t>
            </a:r>
            <a:endParaRPr lang="en-US" sz="1100" b="1" dirty="0">
              <a:solidFill>
                <a:srgbClr val="002060"/>
              </a:solidFill>
              <a:latin typeface="Courier" pitchFamily="2" charset="0"/>
              <a:ea typeface="Impact" charset="0"/>
              <a:cs typeface="Impact" charset="0"/>
            </a:endParaRPr>
          </a:p>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EstimatedVesselDeparture</a:t>
            </a:r>
            <a:endParaRPr lang="en-US" sz="1100" b="1" dirty="0">
              <a:solidFill>
                <a:srgbClr val="002060"/>
              </a:solidFill>
              <a:latin typeface="Courier" pitchFamily="2" charset="0"/>
              <a:ea typeface="Impact" charset="0"/>
              <a:cs typeface="Impact" charset="0"/>
            </a:endParaRPr>
          </a:p>
          <a:p>
            <a:r>
              <a:rPr lang="en-US" sz="1100" b="1" dirty="0">
                <a:solidFill>
                  <a:srgbClr val="002060"/>
                </a:solidFill>
                <a:latin typeface="Courier" pitchFamily="2" charset="0"/>
                <a:ea typeface="Impact" charset="0"/>
                <a:cs typeface="Impact" charset="0"/>
              </a:rPr>
              <a:t>...</a:t>
            </a:r>
          </a:p>
        </p:txBody>
      </p:sp>
      <p:cxnSp>
        <p:nvCxnSpPr>
          <p:cNvPr id="44" name="Straight Connector 43">
            <a:extLst>
              <a:ext uri="{FF2B5EF4-FFF2-40B4-BE49-F238E27FC236}">
                <a16:creationId xmlns:a16="http://schemas.microsoft.com/office/drawing/2014/main" id="{A40FDD9A-873E-104A-82BD-04F98A5807F4}"/>
              </a:ext>
            </a:extLst>
          </p:cNvPr>
          <p:cNvCxnSpPr>
            <a:cxnSpLocks/>
            <a:stCxn id="47" idx="0"/>
            <a:endCxn id="43" idx="3"/>
          </p:cNvCxnSpPr>
          <p:nvPr/>
        </p:nvCxnSpPr>
        <p:spPr>
          <a:xfrm flipH="1" flipV="1">
            <a:off x="2790855" y="2071862"/>
            <a:ext cx="3089244" cy="1433334"/>
          </a:xfrm>
          <a:prstGeom prst="line">
            <a:avLst/>
          </a:prstGeom>
          <a:ln w="19050" cap="sq" cmpd="sng">
            <a:solidFill>
              <a:srgbClr val="002060"/>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6E04E968-24A8-BE48-A032-5F3F2F14144B}"/>
              </a:ext>
            </a:extLst>
          </p:cNvPr>
          <p:cNvSpPr/>
          <p:nvPr/>
        </p:nvSpPr>
        <p:spPr>
          <a:xfrm>
            <a:off x="5067299" y="3505196"/>
            <a:ext cx="1625600" cy="635000"/>
          </a:xfrm>
          <a:prstGeom prst="rect">
            <a:avLst/>
          </a:prstGeom>
          <a:noFill/>
          <a:ln w="1905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1600"/>
          </a:p>
        </p:txBody>
      </p:sp>
      <p:sp>
        <p:nvSpPr>
          <p:cNvPr id="49" name="Rectangle 48">
            <a:extLst>
              <a:ext uri="{FF2B5EF4-FFF2-40B4-BE49-F238E27FC236}">
                <a16:creationId xmlns:a16="http://schemas.microsoft.com/office/drawing/2014/main" id="{4A043FBB-6ECF-774B-8627-00FF1F908214}"/>
              </a:ext>
            </a:extLst>
          </p:cNvPr>
          <p:cNvSpPr/>
          <p:nvPr/>
        </p:nvSpPr>
        <p:spPr>
          <a:xfrm>
            <a:off x="6847808" y="3505196"/>
            <a:ext cx="1625600" cy="635000"/>
          </a:xfrm>
          <a:prstGeom prst="rect">
            <a:avLst/>
          </a:prstGeom>
          <a:noFill/>
          <a:ln w="1905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1600"/>
          </a:p>
        </p:txBody>
      </p:sp>
      <p:sp>
        <p:nvSpPr>
          <p:cNvPr id="51" name="TextBox 50">
            <a:extLst>
              <a:ext uri="{FF2B5EF4-FFF2-40B4-BE49-F238E27FC236}">
                <a16:creationId xmlns:a16="http://schemas.microsoft.com/office/drawing/2014/main" id="{0E967407-5664-C743-8FB5-B47CEDC54F10}"/>
              </a:ext>
            </a:extLst>
          </p:cNvPr>
          <p:cNvSpPr txBox="1"/>
          <p:nvPr/>
        </p:nvSpPr>
        <p:spPr>
          <a:xfrm>
            <a:off x="9542646" y="2093235"/>
            <a:ext cx="2378856" cy="507831"/>
          </a:xfrm>
          <a:prstGeom prst="rect">
            <a:avLst/>
          </a:prstGeom>
          <a:solidFill>
            <a:schemeClr val="bg1">
              <a:lumMod val="95000"/>
            </a:schemeClr>
          </a:solidFill>
          <a:ln w="12700">
            <a:noFill/>
          </a:ln>
        </p:spPr>
        <p:txBody>
          <a:bodyPr wrap="none" lIns="0" tIns="0" rIns="0" bIns="0" rtlCol="0">
            <a:spAutoFit/>
          </a:bodyPr>
          <a:lstStyle/>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PlannedVesselLoad</a:t>
            </a:r>
            <a:endParaRPr lang="en-US" sz="1100" b="1" dirty="0">
              <a:solidFill>
                <a:srgbClr val="002060"/>
              </a:solidFill>
              <a:latin typeface="Courier" pitchFamily="2" charset="0"/>
              <a:ea typeface="Impact" charset="0"/>
              <a:cs typeface="Impact" charset="0"/>
            </a:endParaRPr>
          </a:p>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PlannedVesselDeparture</a:t>
            </a:r>
            <a:endParaRPr lang="en-US" sz="1100" b="1" dirty="0">
              <a:solidFill>
                <a:srgbClr val="002060"/>
              </a:solidFill>
              <a:latin typeface="Courier" pitchFamily="2" charset="0"/>
              <a:ea typeface="Impact" charset="0"/>
              <a:cs typeface="Impact" charset="0"/>
            </a:endParaRPr>
          </a:p>
          <a:p>
            <a:r>
              <a:rPr lang="en-US" sz="1100" b="1" dirty="0">
                <a:solidFill>
                  <a:srgbClr val="002060"/>
                </a:solidFill>
                <a:latin typeface="Courier" pitchFamily="2" charset="0"/>
                <a:ea typeface="Impact" charset="0"/>
                <a:cs typeface="Impact" charset="0"/>
              </a:rPr>
              <a:t>...</a:t>
            </a:r>
          </a:p>
        </p:txBody>
      </p:sp>
      <p:cxnSp>
        <p:nvCxnSpPr>
          <p:cNvPr id="52" name="Straight Connector 51">
            <a:extLst>
              <a:ext uri="{FF2B5EF4-FFF2-40B4-BE49-F238E27FC236}">
                <a16:creationId xmlns:a16="http://schemas.microsoft.com/office/drawing/2014/main" id="{2EA2F247-0045-DD4B-AA8E-3D32D748FE54}"/>
              </a:ext>
            </a:extLst>
          </p:cNvPr>
          <p:cNvCxnSpPr>
            <a:cxnSpLocks/>
            <a:stCxn id="51" idx="1"/>
            <a:endCxn id="49" idx="0"/>
          </p:cNvCxnSpPr>
          <p:nvPr/>
        </p:nvCxnSpPr>
        <p:spPr>
          <a:xfrm flipH="1">
            <a:off x="7660608" y="2347151"/>
            <a:ext cx="1882038" cy="1158045"/>
          </a:xfrm>
          <a:prstGeom prst="line">
            <a:avLst/>
          </a:prstGeom>
          <a:ln w="19050" cap="sq" cmpd="sng">
            <a:solidFill>
              <a:srgbClr val="002060"/>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3BF9AFFD-EA5E-564B-A04A-6D9D3EBCCD3F}"/>
              </a:ext>
            </a:extLst>
          </p:cNvPr>
          <p:cNvSpPr txBox="1"/>
          <p:nvPr/>
        </p:nvSpPr>
        <p:spPr>
          <a:xfrm>
            <a:off x="10069019" y="6318177"/>
            <a:ext cx="1869101" cy="169277"/>
          </a:xfrm>
          <a:prstGeom prst="rect">
            <a:avLst/>
          </a:prstGeom>
          <a:solidFill>
            <a:schemeClr val="bg1">
              <a:lumMod val="95000"/>
            </a:schemeClr>
          </a:solidFill>
          <a:ln w="12700">
            <a:noFill/>
          </a:ln>
        </p:spPr>
        <p:txBody>
          <a:bodyPr wrap="none" lIns="0" tIns="0" rIns="0" bIns="0" rtlCol="0">
            <a:spAutoFit/>
          </a:bodyPr>
          <a:lstStyle/>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ActualSmartEvent</a:t>
            </a:r>
            <a:endParaRPr lang="en-US" sz="1100" b="1" dirty="0">
              <a:solidFill>
                <a:srgbClr val="002060"/>
              </a:solidFill>
              <a:latin typeface="Courier" pitchFamily="2" charset="0"/>
              <a:ea typeface="Impact" charset="0"/>
              <a:cs typeface="Impact" charset="0"/>
            </a:endParaRPr>
          </a:p>
        </p:txBody>
      </p:sp>
      <p:sp>
        <p:nvSpPr>
          <p:cNvPr id="60" name="Rectangle 59">
            <a:extLst>
              <a:ext uri="{FF2B5EF4-FFF2-40B4-BE49-F238E27FC236}">
                <a16:creationId xmlns:a16="http://schemas.microsoft.com/office/drawing/2014/main" id="{D12C7B7F-3A82-1840-93EC-C60D1FFDE120}"/>
              </a:ext>
            </a:extLst>
          </p:cNvPr>
          <p:cNvSpPr/>
          <p:nvPr/>
        </p:nvSpPr>
        <p:spPr>
          <a:xfrm>
            <a:off x="6869398" y="5248271"/>
            <a:ext cx="1625600" cy="635000"/>
          </a:xfrm>
          <a:prstGeom prst="rect">
            <a:avLst/>
          </a:prstGeom>
          <a:noFill/>
          <a:ln w="1905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1600"/>
          </a:p>
        </p:txBody>
      </p:sp>
      <p:cxnSp>
        <p:nvCxnSpPr>
          <p:cNvPr id="61" name="Straight Connector 60">
            <a:extLst>
              <a:ext uri="{FF2B5EF4-FFF2-40B4-BE49-F238E27FC236}">
                <a16:creationId xmlns:a16="http://schemas.microsoft.com/office/drawing/2014/main" id="{73FC55A8-04EE-0D48-B476-F4970BDE319D}"/>
              </a:ext>
            </a:extLst>
          </p:cNvPr>
          <p:cNvCxnSpPr>
            <a:cxnSpLocks/>
            <a:endCxn id="60" idx="2"/>
          </p:cNvCxnSpPr>
          <p:nvPr/>
        </p:nvCxnSpPr>
        <p:spPr>
          <a:xfrm flipH="1" flipV="1">
            <a:off x="7682198" y="5883271"/>
            <a:ext cx="2386821" cy="570345"/>
          </a:xfrm>
          <a:prstGeom prst="line">
            <a:avLst/>
          </a:prstGeom>
          <a:ln w="19050" cap="sq" cmpd="sng">
            <a:solidFill>
              <a:srgbClr val="002060"/>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81ED421B-6536-E747-8502-A4372563B4A4}"/>
              </a:ext>
            </a:extLst>
          </p:cNvPr>
          <p:cNvSpPr/>
          <p:nvPr/>
        </p:nvSpPr>
        <p:spPr>
          <a:xfrm>
            <a:off x="5016499" y="5246117"/>
            <a:ext cx="1625600" cy="635000"/>
          </a:xfrm>
          <a:prstGeom prst="rect">
            <a:avLst/>
          </a:prstGeom>
          <a:noFill/>
          <a:ln w="1905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1600"/>
          </a:p>
        </p:txBody>
      </p:sp>
      <p:cxnSp>
        <p:nvCxnSpPr>
          <p:cNvPr id="64" name="Straight Connector 63">
            <a:extLst>
              <a:ext uri="{FF2B5EF4-FFF2-40B4-BE49-F238E27FC236}">
                <a16:creationId xmlns:a16="http://schemas.microsoft.com/office/drawing/2014/main" id="{F17FF89E-2C01-D14F-A684-6F9D388E5A52}"/>
              </a:ext>
            </a:extLst>
          </p:cNvPr>
          <p:cNvCxnSpPr>
            <a:cxnSpLocks/>
            <a:stCxn id="66" idx="3"/>
            <a:endCxn id="63" idx="2"/>
          </p:cNvCxnSpPr>
          <p:nvPr/>
        </p:nvCxnSpPr>
        <p:spPr>
          <a:xfrm flipV="1">
            <a:off x="2096012" y="5881117"/>
            <a:ext cx="3733287" cy="567466"/>
          </a:xfrm>
          <a:prstGeom prst="line">
            <a:avLst/>
          </a:prstGeom>
          <a:ln w="19050" cap="sq" cmpd="sng">
            <a:solidFill>
              <a:srgbClr val="002060"/>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16DFB0B5-0C39-6145-88CC-1972C32754C3}"/>
              </a:ext>
            </a:extLst>
          </p:cNvPr>
          <p:cNvSpPr txBox="1"/>
          <p:nvPr/>
        </p:nvSpPr>
        <p:spPr>
          <a:xfrm>
            <a:off x="226911" y="6363944"/>
            <a:ext cx="1869101" cy="169277"/>
          </a:xfrm>
          <a:prstGeom prst="rect">
            <a:avLst/>
          </a:prstGeom>
          <a:solidFill>
            <a:schemeClr val="bg1">
              <a:lumMod val="95000"/>
            </a:schemeClr>
          </a:solidFill>
          <a:ln w="12700">
            <a:noFill/>
          </a:ln>
        </p:spPr>
        <p:txBody>
          <a:bodyPr wrap="none" lIns="0" tIns="0" rIns="0" bIns="0" rtlCol="0">
            <a:spAutoFit/>
          </a:bodyPr>
          <a:lstStyle/>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ActualSmartEvent</a:t>
            </a:r>
            <a:endParaRPr lang="en-US" sz="1100" b="1" dirty="0">
              <a:solidFill>
                <a:srgbClr val="002060"/>
              </a:solidFill>
              <a:latin typeface="Courier" pitchFamily="2" charset="0"/>
              <a:ea typeface="Impact" charset="0"/>
              <a:cs typeface="Impact" charset="0"/>
            </a:endParaRPr>
          </a:p>
        </p:txBody>
      </p:sp>
      <p:sp>
        <p:nvSpPr>
          <p:cNvPr id="72" name="Rectangle 71">
            <a:extLst>
              <a:ext uri="{FF2B5EF4-FFF2-40B4-BE49-F238E27FC236}">
                <a16:creationId xmlns:a16="http://schemas.microsoft.com/office/drawing/2014/main" id="{E0EBF220-6DA2-9D4C-8013-3ED2C01E0A3E}"/>
              </a:ext>
            </a:extLst>
          </p:cNvPr>
          <p:cNvSpPr/>
          <p:nvPr/>
        </p:nvSpPr>
        <p:spPr>
          <a:xfrm>
            <a:off x="6847808" y="4340634"/>
            <a:ext cx="1625600" cy="635000"/>
          </a:xfrm>
          <a:prstGeom prst="rect">
            <a:avLst/>
          </a:prstGeom>
          <a:noFill/>
          <a:ln w="1905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1600"/>
          </a:p>
        </p:txBody>
      </p:sp>
      <p:cxnSp>
        <p:nvCxnSpPr>
          <p:cNvPr id="73" name="Straight Connector 72">
            <a:extLst>
              <a:ext uri="{FF2B5EF4-FFF2-40B4-BE49-F238E27FC236}">
                <a16:creationId xmlns:a16="http://schemas.microsoft.com/office/drawing/2014/main" id="{C0CFB656-66B0-CF49-858F-7AF51B361C8C}"/>
              </a:ext>
            </a:extLst>
          </p:cNvPr>
          <p:cNvCxnSpPr>
            <a:cxnSpLocks/>
            <a:stCxn id="76" idx="1"/>
            <a:endCxn id="72" idx="2"/>
          </p:cNvCxnSpPr>
          <p:nvPr/>
        </p:nvCxnSpPr>
        <p:spPr>
          <a:xfrm flipH="1" flipV="1">
            <a:off x="7660608" y="4975634"/>
            <a:ext cx="2785397" cy="338082"/>
          </a:xfrm>
          <a:prstGeom prst="line">
            <a:avLst/>
          </a:prstGeom>
          <a:ln w="19050" cap="sq" cmpd="sng">
            <a:solidFill>
              <a:srgbClr val="002060"/>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F46CD06B-11C3-E445-8774-515DCDE4E526}"/>
              </a:ext>
            </a:extLst>
          </p:cNvPr>
          <p:cNvSpPr txBox="1"/>
          <p:nvPr/>
        </p:nvSpPr>
        <p:spPr>
          <a:xfrm>
            <a:off x="10446005" y="5229077"/>
            <a:ext cx="1444306" cy="169277"/>
          </a:xfrm>
          <a:prstGeom prst="rect">
            <a:avLst/>
          </a:prstGeom>
          <a:solidFill>
            <a:schemeClr val="bg1">
              <a:lumMod val="95000"/>
            </a:schemeClr>
          </a:solidFill>
          <a:ln w="12700">
            <a:noFill/>
          </a:ln>
        </p:spPr>
        <p:txBody>
          <a:bodyPr wrap="none" lIns="0" tIns="0" rIns="0" bIns="0" rtlCol="0">
            <a:spAutoFit/>
          </a:bodyPr>
          <a:lstStyle/>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ActualEvent</a:t>
            </a:r>
            <a:endParaRPr lang="en-US" sz="1100" b="1" dirty="0">
              <a:solidFill>
                <a:srgbClr val="002060"/>
              </a:solidFill>
              <a:latin typeface="Courier" pitchFamily="2" charset="0"/>
              <a:ea typeface="Impact" charset="0"/>
              <a:cs typeface="Impact" charset="0"/>
            </a:endParaRPr>
          </a:p>
        </p:txBody>
      </p:sp>
      <p:sp>
        <p:nvSpPr>
          <p:cNvPr id="79" name="TextBox 78">
            <a:extLst>
              <a:ext uri="{FF2B5EF4-FFF2-40B4-BE49-F238E27FC236}">
                <a16:creationId xmlns:a16="http://schemas.microsoft.com/office/drawing/2014/main" id="{3E40B4FD-FFEE-E243-AEC0-520205327F35}"/>
              </a:ext>
            </a:extLst>
          </p:cNvPr>
          <p:cNvSpPr txBox="1"/>
          <p:nvPr/>
        </p:nvSpPr>
        <p:spPr>
          <a:xfrm>
            <a:off x="205680" y="5279137"/>
            <a:ext cx="1529265" cy="169277"/>
          </a:xfrm>
          <a:prstGeom prst="rect">
            <a:avLst/>
          </a:prstGeom>
          <a:solidFill>
            <a:schemeClr val="bg1">
              <a:lumMod val="95000"/>
            </a:schemeClr>
          </a:solidFill>
          <a:ln w="12700">
            <a:noFill/>
          </a:ln>
        </p:spPr>
        <p:txBody>
          <a:bodyPr wrap="none" lIns="0" tIns="0" rIns="0" bIns="0" rtlCol="0">
            <a:spAutoFit/>
          </a:bodyPr>
          <a:lstStyle/>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PlannedEvent</a:t>
            </a:r>
            <a:endParaRPr lang="en-US" sz="1100" b="1" dirty="0">
              <a:solidFill>
                <a:srgbClr val="002060"/>
              </a:solidFill>
              <a:latin typeface="Courier" pitchFamily="2" charset="0"/>
              <a:ea typeface="Impact" charset="0"/>
              <a:cs typeface="Impact" charset="0"/>
            </a:endParaRPr>
          </a:p>
        </p:txBody>
      </p:sp>
      <p:sp>
        <p:nvSpPr>
          <p:cNvPr id="80" name="TextBox 79">
            <a:extLst>
              <a:ext uri="{FF2B5EF4-FFF2-40B4-BE49-F238E27FC236}">
                <a16:creationId xmlns:a16="http://schemas.microsoft.com/office/drawing/2014/main" id="{EAEEE3AE-238C-864C-9AC8-93BC0CB94C35}"/>
              </a:ext>
            </a:extLst>
          </p:cNvPr>
          <p:cNvSpPr txBox="1"/>
          <p:nvPr/>
        </p:nvSpPr>
        <p:spPr>
          <a:xfrm>
            <a:off x="216285" y="5616163"/>
            <a:ext cx="1699183" cy="169277"/>
          </a:xfrm>
          <a:prstGeom prst="rect">
            <a:avLst/>
          </a:prstGeom>
          <a:solidFill>
            <a:schemeClr val="bg1">
              <a:lumMod val="95000"/>
            </a:schemeClr>
          </a:solidFill>
          <a:ln w="12700">
            <a:noFill/>
          </a:ln>
        </p:spPr>
        <p:txBody>
          <a:bodyPr wrap="none" lIns="0" tIns="0" rIns="0" bIns="0" rtlCol="0">
            <a:spAutoFit/>
          </a:bodyPr>
          <a:lstStyle/>
          <a:p>
            <a:r>
              <a:rPr lang="en-US" sz="1100" b="1" dirty="0">
                <a:solidFill>
                  <a:srgbClr val="002060"/>
                </a:solidFill>
                <a:latin typeface="Courier" pitchFamily="2" charset="0"/>
                <a:ea typeface="Impact" charset="0"/>
                <a:cs typeface="Impact" charset="0"/>
              </a:rPr>
              <a:t>POST /</a:t>
            </a:r>
            <a:r>
              <a:rPr lang="en-US" sz="1100" b="1" dirty="0" err="1">
                <a:solidFill>
                  <a:srgbClr val="002060"/>
                </a:solidFill>
                <a:latin typeface="Courier" pitchFamily="2" charset="0"/>
                <a:ea typeface="Impact" charset="0"/>
                <a:cs typeface="Impact" charset="0"/>
              </a:rPr>
              <a:t>EstimatedEvent</a:t>
            </a:r>
            <a:endParaRPr lang="en-US" sz="1100" b="1" dirty="0">
              <a:solidFill>
                <a:srgbClr val="002060"/>
              </a:solidFill>
              <a:latin typeface="Courier" pitchFamily="2" charset="0"/>
              <a:ea typeface="Impact" charset="0"/>
              <a:cs typeface="Impact" charset="0"/>
            </a:endParaRPr>
          </a:p>
        </p:txBody>
      </p:sp>
      <p:sp>
        <p:nvSpPr>
          <p:cNvPr id="83" name="Rectangle 82">
            <a:extLst>
              <a:ext uri="{FF2B5EF4-FFF2-40B4-BE49-F238E27FC236}">
                <a16:creationId xmlns:a16="http://schemas.microsoft.com/office/drawing/2014/main" id="{AAA1EE14-A17B-0049-B15F-16872DF499EF}"/>
              </a:ext>
            </a:extLst>
          </p:cNvPr>
          <p:cNvSpPr/>
          <p:nvPr/>
        </p:nvSpPr>
        <p:spPr>
          <a:xfrm>
            <a:off x="5049488" y="4340634"/>
            <a:ext cx="1625600" cy="635000"/>
          </a:xfrm>
          <a:prstGeom prst="rect">
            <a:avLst/>
          </a:prstGeom>
          <a:noFill/>
          <a:ln w="1905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1600"/>
          </a:p>
        </p:txBody>
      </p:sp>
      <p:cxnSp>
        <p:nvCxnSpPr>
          <p:cNvPr id="84" name="Straight Connector 83">
            <a:extLst>
              <a:ext uri="{FF2B5EF4-FFF2-40B4-BE49-F238E27FC236}">
                <a16:creationId xmlns:a16="http://schemas.microsoft.com/office/drawing/2014/main" id="{7F5ABE4E-6C1D-C740-87CA-4DCD49F1D8B1}"/>
              </a:ext>
            </a:extLst>
          </p:cNvPr>
          <p:cNvCxnSpPr>
            <a:cxnSpLocks/>
            <a:stCxn id="80" idx="3"/>
            <a:endCxn id="83" idx="2"/>
          </p:cNvCxnSpPr>
          <p:nvPr/>
        </p:nvCxnSpPr>
        <p:spPr>
          <a:xfrm flipV="1">
            <a:off x="1915468" y="4975634"/>
            <a:ext cx="3946820" cy="725168"/>
          </a:xfrm>
          <a:prstGeom prst="line">
            <a:avLst/>
          </a:prstGeom>
          <a:ln w="19050" cap="sq" cmpd="sng">
            <a:solidFill>
              <a:srgbClr val="002060"/>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54CB3460-112F-514A-AB57-A52B96C9B6C8}"/>
              </a:ext>
            </a:extLst>
          </p:cNvPr>
          <p:cNvSpPr/>
          <p:nvPr/>
        </p:nvSpPr>
        <p:spPr>
          <a:xfrm>
            <a:off x="3200400" y="4340633"/>
            <a:ext cx="1625600" cy="635000"/>
          </a:xfrm>
          <a:prstGeom prst="rect">
            <a:avLst/>
          </a:prstGeom>
          <a:noFill/>
          <a:ln w="19050" cap="flat" cmpd="sng" algn="ctr">
            <a:solidFill>
              <a:srgbClr val="00206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1600"/>
          </a:p>
        </p:txBody>
      </p:sp>
      <p:cxnSp>
        <p:nvCxnSpPr>
          <p:cNvPr id="87" name="Straight Connector 86">
            <a:extLst>
              <a:ext uri="{FF2B5EF4-FFF2-40B4-BE49-F238E27FC236}">
                <a16:creationId xmlns:a16="http://schemas.microsoft.com/office/drawing/2014/main" id="{E6999483-D4A1-0748-95C3-FE19DACEF94E}"/>
              </a:ext>
            </a:extLst>
          </p:cNvPr>
          <p:cNvCxnSpPr>
            <a:cxnSpLocks/>
            <a:stCxn id="79" idx="3"/>
            <a:endCxn id="86" idx="2"/>
          </p:cNvCxnSpPr>
          <p:nvPr/>
        </p:nvCxnSpPr>
        <p:spPr>
          <a:xfrm flipV="1">
            <a:off x="1734945" y="4975633"/>
            <a:ext cx="2278255" cy="388143"/>
          </a:xfrm>
          <a:prstGeom prst="line">
            <a:avLst/>
          </a:prstGeom>
          <a:ln w="19050" cap="sq" cmpd="sng">
            <a:solidFill>
              <a:srgbClr val="002060"/>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C2C599D8-E40C-EB4F-A722-ED969C7DA867}"/>
              </a:ext>
            </a:extLst>
          </p:cNvPr>
          <p:cNvSpPr txBox="1"/>
          <p:nvPr/>
        </p:nvSpPr>
        <p:spPr>
          <a:xfrm>
            <a:off x="442451" y="1272211"/>
            <a:ext cx="11007427" cy="369332"/>
          </a:xfrm>
          <a:prstGeom prst="rect">
            <a:avLst/>
          </a:prstGeom>
          <a:noFill/>
        </p:spPr>
        <p:txBody>
          <a:bodyPr wrap="square" rtlCol="0">
            <a:spAutoFit/>
          </a:bodyPr>
          <a:lstStyle/>
          <a:p>
            <a:r>
              <a:rPr lang="en-US" dirty="0"/>
              <a:t>Relationship between endpoints and their payloads</a:t>
            </a:r>
          </a:p>
        </p:txBody>
      </p:sp>
    </p:spTree>
    <p:extLst>
      <p:ext uri="{BB962C8B-B14F-4D97-AF65-F5344CB8AC3E}">
        <p14:creationId xmlns:p14="http://schemas.microsoft.com/office/powerpoint/2010/main" val="34752150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CBA12-86EF-0745-B0C2-651C6303D7C5}"/>
              </a:ext>
            </a:extLst>
          </p:cNvPr>
          <p:cNvSpPr>
            <a:spLocks noGrp="1"/>
          </p:cNvSpPr>
          <p:nvPr>
            <p:ph type="title"/>
          </p:nvPr>
        </p:nvSpPr>
        <p:spPr/>
        <p:txBody>
          <a:bodyPr/>
          <a:lstStyle/>
          <a:p>
            <a:r>
              <a:rPr lang="en-US" dirty="0"/>
              <a:t>Further Documentation</a:t>
            </a:r>
          </a:p>
        </p:txBody>
      </p:sp>
      <p:sp>
        <p:nvSpPr>
          <p:cNvPr id="3" name="Content Placeholder 2">
            <a:extLst>
              <a:ext uri="{FF2B5EF4-FFF2-40B4-BE49-F238E27FC236}">
                <a16:creationId xmlns:a16="http://schemas.microsoft.com/office/drawing/2014/main" id="{E62EE283-9A8D-B441-8CCC-B844E27168D0}"/>
              </a:ext>
            </a:extLst>
          </p:cNvPr>
          <p:cNvSpPr>
            <a:spLocks noGrp="1"/>
          </p:cNvSpPr>
          <p:nvPr>
            <p:ph idx="1"/>
          </p:nvPr>
        </p:nvSpPr>
        <p:spPr/>
        <p:txBody>
          <a:bodyPr/>
          <a:lstStyle/>
          <a:p>
            <a:r>
              <a:rPr lang="en-US" dirty="0">
                <a:hlinkClick r:id="rId2"/>
              </a:rPr>
              <a:t>https://www.openshipping.org/</a:t>
            </a:r>
          </a:p>
          <a:p>
            <a:r>
              <a:rPr lang="en-US" dirty="0">
                <a:hlinkClick r:id="rId2"/>
              </a:rPr>
              <a:t>https://github.com/OpenShipping/openshipping.github.io</a:t>
            </a:r>
          </a:p>
          <a:p>
            <a:r>
              <a:rPr lang="en-US" dirty="0">
                <a:hlinkClick r:id="rId3"/>
              </a:rPr>
              <a:t>https://app.swaggerhub.com/apis/OpenShippingDotOrg/OpenShipping/1.0.0</a:t>
            </a:r>
            <a:endParaRPr lang="en-US" dirty="0"/>
          </a:p>
          <a:p>
            <a:pPr marL="0" indent="0">
              <a:buNone/>
            </a:pPr>
            <a:endParaRPr lang="en-US" dirty="0"/>
          </a:p>
        </p:txBody>
      </p:sp>
    </p:spTree>
    <p:extLst>
      <p:ext uri="{BB962C8B-B14F-4D97-AF65-F5344CB8AC3E}">
        <p14:creationId xmlns:p14="http://schemas.microsoft.com/office/powerpoint/2010/main" val="2423594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BB818E-CCE7-074A-9BCC-9ECF7825746B}"/>
              </a:ext>
            </a:extLst>
          </p:cNvPr>
          <p:cNvSpPr>
            <a:spLocks noGrp="1"/>
          </p:cNvSpPr>
          <p:nvPr>
            <p:ph type="title"/>
          </p:nvPr>
        </p:nvSpPr>
        <p:spPr/>
        <p:txBody>
          <a:bodyPr/>
          <a:lstStyle/>
          <a:p>
            <a:r>
              <a:rPr lang="en-US" dirty="0"/>
              <a:t>OpenShipping.org</a:t>
            </a:r>
          </a:p>
        </p:txBody>
      </p:sp>
      <p:sp>
        <p:nvSpPr>
          <p:cNvPr id="5" name="Text Placeholder 4">
            <a:extLst>
              <a:ext uri="{FF2B5EF4-FFF2-40B4-BE49-F238E27FC236}">
                <a16:creationId xmlns:a16="http://schemas.microsoft.com/office/drawing/2014/main" id="{D2AC1677-F43D-004C-9FC9-E59D9CE0C700}"/>
              </a:ext>
            </a:extLst>
          </p:cNvPr>
          <p:cNvSpPr>
            <a:spLocks noGrp="1"/>
          </p:cNvSpPr>
          <p:nvPr>
            <p:ph type="body" idx="1"/>
          </p:nvPr>
        </p:nvSpPr>
        <p:spPr/>
        <p:txBody>
          <a:bodyPr/>
          <a:lstStyle/>
          <a:p>
            <a:r>
              <a:rPr lang="en-US" dirty="0"/>
              <a:t>How </a:t>
            </a:r>
            <a:r>
              <a:rPr lang="en-US" dirty="0" err="1"/>
              <a:t>OpenShipping</a:t>
            </a:r>
            <a:r>
              <a:rPr lang="en-US" dirty="0"/>
              <a:t> got started, goals and ambitions, and how it has evolved</a:t>
            </a:r>
          </a:p>
        </p:txBody>
      </p:sp>
    </p:spTree>
    <p:extLst>
      <p:ext uri="{BB962C8B-B14F-4D97-AF65-F5344CB8AC3E}">
        <p14:creationId xmlns:p14="http://schemas.microsoft.com/office/powerpoint/2010/main" val="3695127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DB03-CABF-9749-BB9A-2AC2FB9C38B8}"/>
              </a:ext>
            </a:extLst>
          </p:cNvPr>
          <p:cNvSpPr>
            <a:spLocks noGrp="1"/>
          </p:cNvSpPr>
          <p:nvPr>
            <p:ph type="title"/>
          </p:nvPr>
        </p:nvSpPr>
        <p:spPr/>
        <p:txBody>
          <a:bodyPr>
            <a:normAutofit/>
          </a:bodyPr>
          <a:lstStyle/>
          <a:p>
            <a:r>
              <a:rPr lang="en-US" dirty="0"/>
              <a:t>OpenShipping.org Background and Current Status</a:t>
            </a:r>
          </a:p>
        </p:txBody>
      </p:sp>
      <p:sp>
        <p:nvSpPr>
          <p:cNvPr id="3" name="Content Placeholder 2">
            <a:extLst>
              <a:ext uri="{FF2B5EF4-FFF2-40B4-BE49-F238E27FC236}">
                <a16:creationId xmlns:a16="http://schemas.microsoft.com/office/drawing/2014/main" id="{C0EAA428-D403-9A4E-97F0-F80C91B435A0}"/>
              </a:ext>
            </a:extLst>
          </p:cNvPr>
          <p:cNvSpPr>
            <a:spLocks noGrp="1"/>
          </p:cNvSpPr>
          <p:nvPr>
            <p:ph idx="1"/>
          </p:nvPr>
        </p:nvSpPr>
        <p:spPr/>
        <p:txBody>
          <a:bodyPr>
            <a:normAutofit fontScale="77500" lnSpcReduction="20000"/>
          </a:bodyPr>
          <a:lstStyle/>
          <a:p>
            <a:r>
              <a:rPr lang="en-US" dirty="0"/>
              <a:t>OpenShipping.org was kicked off by NYSHEX in 2018. The aim of OpenShipping.org is to informally facilitate knowledge sharing and alignment on common designs with regards to API specifications within the shipping, transport and logistics industry. </a:t>
            </a:r>
          </a:p>
          <a:p>
            <a:r>
              <a:rPr lang="en-US" dirty="0"/>
              <a:t>The collaboration model of OpenShipping.org has all along been somewhat of “grassroot” level, with the main focus on content, pitched in by those who had designs to share. Thus, the topics have similarly evolved over the year’s time of </a:t>
            </a:r>
            <a:r>
              <a:rPr lang="en-US" dirty="0" err="1"/>
              <a:t>OpenShipping.org’s</a:t>
            </a:r>
            <a:r>
              <a:rPr lang="en-US" dirty="0"/>
              <a:t> existence. </a:t>
            </a:r>
          </a:p>
          <a:p>
            <a:r>
              <a:rPr lang="en-US" dirty="0"/>
              <a:t>Beyond conference calls and the work which has naturally been put into designs in between meetings, the following are noteworthy physical workshops held so far in OpenShipping.org context (TODO: complete lists of participants): </a:t>
            </a:r>
          </a:p>
          <a:p>
            <a:pPr lvl="1"/>
            <a:r>
              <a:rPr lang="en-US" dirty="0"/>
              <a:t>Hapag Lloyd’s office in Hamburg, Germany, June 2018. Participating organizations included NYSHEX, MSC, CMA-CGM, Hapag-Lloyd, OOCL, Maersk Line and </a:t>
            </a:r>
            <a:r>
              <a:rPr lang="en-US" dirty="0" err="1"/>
              <a:t>TradeLens</a:t>
            </a:r>
            <a:r>
              <a:rPr lang="en-US" dirty="0"/>
              <a:t>. </a:t>
            </a:r>
          </a:p>
          <a:p>
            <a:pPr lvl="1"/>
            <a:r>
              <a:rPr lang="en-US" dirty="0"/>
              <a:t>Navis’ office in Oakland, California, July 2018. Participating organizations included INTTRA, Navis, </a:t>
            </a:r>
            <a:r>
              <a:rPr lang="en-US" dirty="0" err="1"/>
              <a:t>Turvo</a:t>
            </a:r>
            <a:r>
              <a:rPr lang="en-US" dirty="0"/>
              <a:t>, CMA-CGM and </a:t>
            </a:r>
            <a:r>
              <a:rPr lang="en-US" dirty="0" err="1"/>
              <a:t>TradeLens</a:t>
            </a:r>
            <a:r>
              <a:rPr lang="en-US" dirty="0"/>
              <a:t>. </a:t>
            </a:r>
          </a:p>
          <a:p>
            <a:pPr lvl="1"/>
            <a:r>
              <a:rPr lang="en-US" dirty="0"/>
              <a:t>CMA-CGM’s office in Marseille, France, October 2018. Participating organizations included CMA-CGM, Hapag-Lloyd, Maersk Line, </a:t>
            </a:r>
            <a:r>
              <a:rPr lang="en-US" dirty="0" err="1"/>
              <a:t>Traxens</a:t>
            </a:r>
            <a:r>
              <a:rPr lang="en-US" dirty="0"/>
              <a:t> and </a:t>
            </a:r>
            <a:r>
              <a:rPr lang="en-US" dirty="0" err="1"/>
              <a:t>TradeLens</a:t>
            </a:r>
            <a:r>
              <a:rPr lang="en-US" dirty="0"/>
              <a:t>.</a:t>
            </a:r>
          </a:p>
          <a:p>
            <a:r>
              <a:rPr lang="en-US" dirty="0"/>
              <a:t>The OpenShipping.org website hosts the OpenShipping.org charter. It also links to the OpenShipping.org </a:t>
            </a:r>
            <a:r>
              <a:rPr lang="en-US" dirty="0" err="1"/>
              <a:t>github</a:t>
            </a:r>
            <a:r>
              <a:rPr lang="en-US" dirty="0"/>
              <a:t> project, where shared material can and was expected to be shared. As it has turned out however, since the initial Hamburg meeting, material has been primarily communicated via API specifications on </a:t>
            </a:r>
            <a:r>
              <a:rPr lang="en-US" dirty="0" err="1"/>
              <a:t>swaggerhub</a:t>
            </a:r>
            <a:r>
              <a:rPr lang="en-US" dirty="0"/>
              <a:t>. </a:t>
            </a:r>
          </a:p>
          <a:p>
            <a:endParaRPr lang="en-US" dirty="0"/>
          </a:p>
        </p:txBody>
      </p:sp>
    </p:spTree>
    <p:extLst>
      <p:ext uri="{BB962C8B-B14F-4D97-AF65-F5344CB8AC3E}">
        <p14:creationId xmlns:p14="http://schemas.microsoft.com/office/powerpoint/2010/main" val="4100556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EE99E3-A81E-0C4C-96A7-43B4ABF6B5CA}"/>
              </a:ext>
            </a:extLst>
          </p:cNvPr>
          <p:cNvSpPr>
            <a:spLocks noGrp="1"/>
          </p:cNvSpPr>
          <p:nvPr>
            <p:ph type="title"/>
          </p:nvPr>
        </p:nvSpPr>
        <p:spPr/>
        <p:txBody>
          <a:bodyPr/>
          <a:lstStyle/>
          <a:p>
            <a:r>
              <a:rPr lang="en-US" dirty="0"/>
              <a:t>Shipping Event API</a:t>
            </a:r>
          </a:p>
        </p:txBody>
      </p:sp>
      <p:sp>
        <p:nvSpPr>
          <p:cNvPr id="5" name="Text Placeholder 4">
            <a:extLst>
              <a:ext uri="{FF2B5EF4-FFF2-40B4-BE49-F238E27FC236}">
                <a16:creationId xmlns:a16="http://schemas.microsoft.com/office/drawing/2014/main" id="{7ADE1F79-3C3F-5C4F-9DD0-3675F9D3B89B}"/>
              </a:ext>
            </a:extLst>
          </p:cNvPr>
          <p:cNvSpPr>
            <a:spLocks noGrp="1"/>
          </p:cNvSpPr>
          <p:nvPr>
            <p:ph type="body" idx="1"/>
          </p:nvPr>
        </p:nvSpPr>
        <p:spPr/>
        <p:txBody>
          <a:bodyPr/>
          <a:lstStyle/>
          <a:p>
            <a:r>
              <a:rPr lang="en-US" dirty="0"/>
              <a:t>Recent carrier-driven initiative of defining a common shipping events API</a:t>
            </a:r>
          </a:p>
        </p:txBody>
      </p:sp>
    </p:spTree>
    <p:extLst>
      <p:ext uri="{BB962C8B-B14F-4D97-AF65-F5344CB8AC3E}">
        <p14:creationId xmlns:p14="http://schemas.microsoft.com/office/powerpoint/2010/main" val="23209909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AB53E-DDC9-824D-A2D3-F51C03760021}"/>
              </a:ext>
            </a:extLst>
          </p:cNvPr>
          <p:cNvSpPr>
            <a:spLocks noGrp="1"/>
          </p:cNvSpPr>
          <p:nvPr>
            <p:ph type="title"/>
          </p:nvPr>
        </p:nvSpPr>
        <p:spPr/>
        <p:txBody>
          <a:bodyPr/>
          <a:lstStyle/>
          <a:p>
            <a:r>
              <a:rPr lang="da-DK" dirty="0" err="1"/>
              <a:t>Targeted</a:t>
            </a:r>
            <a:r>
              <a:rPr lang="da-DK" dirty="0"/>
              <a:t> </a:t>
            </a:r>
            <a:r>
              <a:rPr lang="da-DK" dirty="0" err="1"/>
              <a:t>Scope</a:t>
            </a:r>
            <a:r>
              <a:rPr lang="da-DK" dirty="0"/>
              <a:t>, Processes and Technology</a:t>
            </a:r>
            <a:endParaRPr lang="en-US" dirty="0"/>
          </a:p>
        </p:txBody>
      </p:sp>
      <p:sp>
        <p:nvSpPr>
          <p:cNvPr id="3" name="Content Placeholder 2">
            <a:extLst>
              <a:ext uri="{FF2B5EF4-FFF2-40B4-BE49-F238E27FC236}">
                <a16:creationId xmlns:a16="http://schemas.microsoft.com/office/drawing/2014/main" id="{21F2631F-7670-6B4E-96EC-6E8AFB45C45A}"/>
              </a:ext>
            </a:extLst>
          </p:cNvPr>
          <p:cNvSpPr>
            <a:spLocks noGrp="1"/>
          </p:cNvSpPr>
          <p:nvPr>
            <p:ph idx="1"/>
          </p:nvPr>
        </p:nvSpPr>
        <p:spPr/>
        <p:txBody>
          <a:bodyPr>
            <a:normAutofit fontScale="92500" lnSpcReduction="10000"/>
          </a:bodyPr>
          <a:lstStyle/>
          <a:p>
            <a:r>
              <a:rPr lang="en-US" sz="1400" dirty="0"/>
              <a:t>This slide deck documents the part of the OpenShipping.org material which has been driven primarily by participating shipping lines since the October 2018 workshop. The majority of the content has been agreed among all OpenShipping.org participants – importantly decisions about which existing standard to build upon (listed on a later slide). But the shipping lines’ latest contributions focus specifically on use cases around: </a:t>
            </a:r>
          </a:p>
          <a:p>
            <a:pPr lvl="1"/>
            <a:r>
              <a:rPr lang="en-US" sz="1200" dirty="0"/>
              <a:t>Shipping milestone planning and execution,</a:t>
            </a:r>
          </a:p>
          <a:p>
            <a:pPr lvl="1"/>
            <a:r>
              <a:rPr lang="en-US" sz="1200" dirty="0"/>
              <a:t>Shipping events, particularly such generated by emerging IoT device technologies</a:t>
            </a:r>
          </a:p>
          <a:p>
            <a:r>
              <a:rPr lang="en-US" sz="1400" dirty="0"/>
              <a:t>In the spirit of OpenShipping.org, our technical starting point is naturally modern HTTP-based API technologies. </a:t>
            </a:r>
          </a:p>
          <a:p>
            <a:r>
              <a:rPr lang="en-US" sz="1400" dirty="0"/>
              <a:t>Functionally, our ambition has been to specify a design which: </a:t>
            </a:r>
          </a:p>
          <a:p>
            <a:pPr lvl="1"/>
            <a:r>
              <a:rPr lang="en-US" sz="1200" dirty="0"/>
              <a:t>Is common among participating carriers’ booking, planning and operational processes. (TODO: should we call out “Containerized business”?)</a:t>
            </a:r>
          </a:p>
          <a:p>
            <a:pPr lvl="1"/>
            <a:r>
              <a:rPr lang="en-US" sz="1200" dirty="0"/>
              <a:t>Doesn’t deviate significantly from known back office systems, ensuring that subsequent data mapping is manageable.</a:t>
            </a:r>
          </a:p>
          <a:p>
            <a:pPr lvl="1"/>
            <a:r>
              <a:rPr lang="en-US" sz="1200" dirty="0"/>
              <a:t>Is rooted in – and builds upon – existing standards.</a:t>
            </a:r>
          </a:p>
          <a:p>
            <a:pPr lvl="1"/>
            <a:r>
              <a:rPr lang="en-US" sz="1200" dirty="0"/>
              <a:t>Breaks down barriers to entry by applying generic, logical models and self-explanatory naming. </a:t>
            </a:r>
          </a:p>
          <a:p>
            <a:r>
              <a:rPr lang="en-US" sz="1400" dirty="0"/>
              <a:t>Common for the targeted use cases, legacy systems and emerging IoT devices is that communication is event-driven. What this means is that a heterogeneous landscape of actors (human, organizations, devices, </a:t>
            </a:r>
            <a:r>
              <a:rPr lang="en-US" sz="1400" dirty="0" err="1"/>
              <a:t>etc</a:t>
            </a:r>
            <a:r>
              <a:rPr lang="en-US" sz="1400" dirty="0"/>
              <a:t>) emit statuses on a near-real time, best-effort basis. Similarly, a heterogeneous landscape of actors receive and react on these events. The individual event aims to communicate what has happened, but does not imply how this information is to be used – it is left to the receiver how to action received events, including keeping state.</a:t>
            </a:r>
            <a:br>
              <a:rPr lang="en-US" sz="1400" dirty="0"/>
            </a:br>
            <a:r>
              <a:rPr lang="en-US" sz="1400" dirty="0"/>
              <a:t>This is in contrast to other communication paradigms, notably REST, which is very commonly implemented over APIs, leveraging HTTP’s verbiage for also communicating how data is intended to be stored and manipulated. This is a very practical pattern in many situations, but less suitable for the targeted use cases in the heterogeneous landscape of shipping. Practically, this results in an all HTTP POST API, requiring business logic to properly react. As mentioned above, 1) such business exists in legacy systems throughout the industry, and 2) significant emphasis has been put on the aspects of </a:t>
            </a:r>
            <a:r>
              <a:rPr lang="en-US" sz="1400" dirty="0" err="1"/>
              <a:t>genericness</a:t>
            </a:r>
            <a:r>
              <a:rPr lang="en-US" sz="1400" dirty="0"/>
              <a:t>, logic and simplicity. </a:t>
            </a:r>
          </a:p>
          <a:p>
            <a:r>
              <a:rPr lang="en-US" sz="1400" dirty="0"/>
              <a:t>Please note that the current version of the API is a baseline, not necessarily a final version. It covers the particular scope just described, and there is obviously many other aspects to global transport and trade which may be added in future releases. </a:t>
            </a:r>
          </a:p>
        </p:txBody>
      </p:sp>
    </p:spTree>
    <p:extLst>
      <p:ext uri="{BB962C8B-B14F-4D97-AF65-F5344CB8AC3E}">
        <p14:creationId xmlns:p14="http://schemas.microsoft.com/office/powerpoint/2010/main" val="24811346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1" descr="page10image1811680">
            <a:extLst>
              <a:ext uri="{FF2B5EF4-FFF2-40B4-BE49-F238E27FC236}">
                <a16:creationId xmlns:a16="http://schemas.microsoft.com/office/drawing/2014/main" id="{7A6E8C3D-E931-AB4D-B638-AD290C85DC3D}"/>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4607627" y="833362"/>
            <a:ext cx="7356132" cy="582674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C9A894E-9BE9-C849-A885-B31F4884C93F}"/>
              </a:ext>
            </a:extLst>
          </p:cNvPr>
          <p:cNvSpPr>
            <a:spLocks noGrp="1"/>
          </p:cNvSpPr>
          <p:nvPr>
            <p:ph type="title"/>
          </p:nvPr>
        </p:nvSpPr>
        <p:spPr/>
        <p:txBody>
          <a:bodyPr/>
          <a:lstStyle/>
          <a:p>
            <a:r>
              <a:rPr lang="da-DK" dirty="0"/>
              <a:t>UN/CEFACT Foundation</a:t>
            </a:r>
          </a:p>
        </p:txBody>
      </p:sp>
      <p:sp>
        <p:nvSpPr>
          <p:cNvPr id="9" name="Content Placeholder 2">
            <a:extLst>
              <a:ext uri="{FF2B5EF4-FFF2-40B4-BE49-F238E27FC236}">
                <a16:creationId xmlns:a16="http://schemas.microsoft.com/office/drawing/2014/main" id="{E5CBEF0F-1069-0242-9248-E00623E88B30}"/>
              </a:ext>
            </a:extLst>
          </p:cNvPr>
          <p:cNvSpPr>
            <a:spLocks noGrp="1"/>
          </p:cNvSpPr>
          <p:nvPr>
            <p:ph idx="1"/>
          </p:nvPr>
        </p:nvSpPr>
        <p:spPr>
          <a:xfrm>
            <a:off x="228242" y="1549400"/>
            <a:ext cx="5180618" cy="5110708"/>
          </a:xfrm>
        </p:spPr>
        <p:txBody>
          <a:bodyPr>
            <a:normAutofit fontScale="77500" lnSpcReduction="20000"/>
          </a:bodyPr>
          <a:lstStyle/>
          <a:p>
            <a:r>
              <a:rPr lang="en-US" sz="1600" dirty="0"/>
              <a:t>The Event API </a:t>
            </a:r>
            <a:r>
              <a:rPr lang="da-DK" sz="1600" dirty="0" err="1"/>
              <a:t>allows</a:t>
            </a:r>
            <a:r>
              <a:rPr lang="da-DK" sz="1600" dirty="0"/>
              <a:t> for </a:t>
            </a:r>
            <a:r>
              <a:rPr lang="da-DK" sz="1600" dirty="0" err="1"/>
              <a:t>publishing</a:t>
            </a:r>
            <a:r>
              <a:rPr lang="en" sz="1600" dirty="0"/>
              <a:t> Consignments and Transport Equipment as events through a </a:t>
            </a:r>
            <a:r>
              <a:rPr lang="en" sz="1600" dirty="0" err="1"/>
              <a:t>POSTing</a:t>
            </a:r>
            <a:r>
              <a:rPr lang="en" sz="1600" dirty="0"/>
              <a:t> alongside the events</a:t>
            </a:r>
            <a:r>
              <a:rPr lang="da-DK" sz="1600" dirty="0"/>
              <a:t>, </a:t>
            </a:r>
            <a:r>
              <a:rPr lang="en" sz="1600" dirty="0"/>
              <a:t>meant to serves as the context of those subsequent events. </a:t>
            </a:r>
          </a:p>
          <a:p>
            <a:r>
              <a:rPr lang="en-US" sz="1600" dirty="0"/>
              <a:t>These are direct implementations of the Consignment and Transport Equipment classes of the UN/CEFACT Supply Chain Reference Data Model (SCRDM)’s Buy-Ship-Pay model. The Consignment represents the contract of transport and the Transport Equipment used for that transport – all of interest to varying parties involved at each level. </a:t>
            </a:r>
          </a:p>
          <a:p>
            <a:r>
              <a:rPr lang="en" sz="1600" dirty="0"/>
              <a:t>These form a hierarchy, with Transport Equipment sitting underneath a Consignment. Consignment also hold parties. Planned events relate to Consignments; Estimated and Actual events relate to Transport Equipment. </a:t>
            </a:r>
            <a:endParaRPr lang="en-US" sz="1600" dirty="0"/>
          </a:p>
          <a:p>
            <a:r>
              <a:rPr lang="en" sz="1600" dirty="0"/>
              <a:t>From the perspective of common carrier business processes, the Consignment roughly represents the booking </a:t>
            </a:r>
            <a:r>
              <a:rPr lang="da-DK" sz="1600" dirty="0" err="1"/>
              <a:t>confirmation</a:t>
            </a:r>
            <a:r>
              <a:rPr lang="en" sz="1600" dirty="0"/>
              <a:t>, whereas the Transport Equipment represents the equipment matching (when a physically identified container has been assigned to the consignment). </a:t>
            </a:r>
          </a:p>
          <a:p>
            <a:r>
              <a:rPr lang="en-US" sz="1600" dirty="0"/>
              <a:t>Shipment plays an important role, but has not yet been included in this first version of the API entirely due to scope confinement. The Shipment class represents the traded of goods inside the containers, and are of important relevance to authorities, financial institutions, sellers and sellers. It is worth noting that LCL tracking should be done through the Shipment class, so the current version of the API is only meant to deal with FCL. We consider adding the Shipment class a natural future extension of the API. </a:t>
            </a:r>
          </a:p>
          <a:p>
            <a:r>
              <a:rPr lang="en-US" sz="1600" dirty="0"/>
              <a:t>It is also worth pointing out that consignments are commonly referred to as “shipments” in the carrier business (because carriers don’t need to distinguish). However, in order to accommodate the larger industry, and for general clarity, we fully embrace UN/CEFACT’s clear definitions, explicitly distinguishing between Trade Data (yellow) and Transport Data (blue). </a:t>
            </a:r>
          </a:p>
          <a:p>
            <a:r>
              <a:rPr lang="en-US" sz="1600" dirty="0"/>
              <a:t>Movement and Means are implemented in the Milestone events. Both are represented in the resource model, available through the Milestone event endpoints. </a:t>
            </a:r>
          </a:p>
        </p:txBody>
      </p:sp>
      <p:sp>
        <p:nvSpPr>
          <p:cNvPr id="5" name="Rectangle 4">
            <a:extLst>
              <a:ext uri="{FF2B5EF4-FFF2-40B4-BE49-F238E27FC236}">
                <a16:creationId xmlns:a16="http://schemas.microsoft.com/office/drawing/2014/main" id="{CAAB6530-577E-7144-A2BE-5C10179FFB25}"/>
              </a:ext>
            </a:extLst>
          </p:cNvPr>
          <p:cNvSpPr/>
          <p:nvPr/>
        </p:nvSpPr>
        <p:spPr>
          <a:xfrm>
            <a:off x="10205718" y="6015493"/>
            <a:ext cx="1344740" cy="712468"/>
          </a:xfrm>
          <a:prstGeom prst="rect">
            <a:avLst/>
          </a:prstGeom>
          <a:noFill/>
          <a:ln w="28575">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da-DK"/>
          </a:p>
        </p:txBody>
      </p:sp>
      <p:sp>
        <p:nvSpPr>
          <p:cNvPr id="7" name="Rectangle 6">
            <a:extLst>
              <a:ext uri="{FF2B5EF4-FFF2-40B4-BE49-F238E27FC236}">
                <a16:creationId xmlns:a16="http://schemas.microsoft.com/office/drawing/2014/main" id="{463300DD-7E81-124F-9E70-68CAFCEBD90C}"/>
              </a:ext>
            </a:extLst>
          </p:cNvPr>
          <p:cNvSpPr/>
          <p:nvPr/>
        </p:nvSpPr>
        <p:spPr>
          <a:xfrm>
            <a:off x="7370676" y="5145699"/>
            <a:ext cx="1198412" cy="693182"/>
          </a:xfrm>
          <a:prstGeom prst="rect">
            <a:avLst/>
          </a:prstGeom>
          <a:noFill/>
          <a:ln w="28575">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da-DK"/>
          </a:p>
        </p:txBody>
      </p:sp>
      <p:sp>
        <p:nvSpPr>
          <p:cNvPr id="15" name="Rectangle 14">
            <a:extLst>
              <a:ext uri="{FF2B5EF4-FFF2-40B4-BE49-F238E27FC236}">
                <a16:creationId xmlns:a16="http://schemas.microsoft.com/office/drawing/2014/main" id="{6CE888DB-EE86-C64B-9028-4A431B688568}"/>
              </a:ext>
            </a:extLst>
          </p:cNvPr>
          <p:cNvSpPr/>
          <p:nvPr/>
        </p:nvSpPr>
        <p:spPr>
          <a:xfrm>
            <a:off x="10205712" y="5179669"/>
            <a:ext cx="1344740" cy="650558"/>
          </a:xfrm>
          <a:prstGeom prst="rect">
            <a:avLst/>
          </a:prstGeom>
          <a:noFill/>
          <a:ln w="28575">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da-DK"/>
          </a:p>
        </p:txBody>
      </p:sp>
      <p:sp>
        <p:nvSpPr>
          <p:cNvPr id="14" name="Rectangle 13">
            <a:extLst>
              <a:ext uri="{FF2B5EF4-FFF2-40B4-BE49-F238E27FC236}">
                <a16:creationId xmlns:a16="http://schemas.microsoft.com/office/drawing/2014/main" id="{08754017-C162-CD41-94E8-CC5E16A8A42B}"/>
              </a:ext>
            </a:extLst>
          </p:cNvPr>
          <p:cNvSpPr/>
          <p:nvPr/>
        </p:nvSpPr>
        <p:spPr>
          <a:xfrm>
            <a:off x="8911835" y="4249985"/>
            <a:ext cx="1146587" cy="698624"/>
          </a:xfrm>
          <a:prstGeom prst="rect">
            <a:avLst/>
          </a:prstGeom>
          <a:noFill/>
          <a:ln w="28575">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da-DK"/>
          </a:p>
        </p:txBody>
      </p:sp>
    </p:spTree>
    <p:extLst>
      <p:ext uri="{BB962C8B-B14F-4D97-AF65-F5344CB8AC3E}">
        <p14:creationId xmlns:p14="http://schemas.microsoft.com/office/powerpoint/2010/main" val="2877857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C044B-FBE4-974A-AE15-C6B9C8A1C6E5}"/>
              </a:ext>
            </a:extLst>
          </p:cNvPr>
          <p:cNvSpPr>
            <a:spLocks noGrp="1"/>
          </p:cNvSpPr>
          <p:nvPr>
            <p:ph type="title"/>
          </p:nvPr>
        </p:nvSpPr>
        <p:spPr/>
        <p:txBody>
          <a:bodyPr/>
          <a:lstStyle/>
          <a:p>
            <a:r>
              <a:rPr lang="en-US" dirty="0"/>
              <a:t>Additional Adopted Standards</a:t>
            </a:r>
          </a:p>
        </p:txBody>
      </p:sp>
      <p:sp>
        <p:nvSpPr>
          <p:cNvPr id="5" name="Subtitle 4">
            <a:extLst>
              <a:ext uri="{FF2B5EF4-FFF2-40B4-BE49-F238E27FC236}">
                <a16:creationId xmlns:a16="http://schemas.microsoft.com/office/drawing/2014/main" id="{976033AB-5BEB-B24B-B6C1-82E3FB3565A5}"/>
              </a:ext>
            </a:extLst>
          </p:cNvPr>
          <p:cNvSpPr>
            <a:spLocks noGrp="1"/>
          </p:cNvSpPr>
          <p:nvPr>
            <p:ph idx="1"/>
          </p:nvPr>
        </p:nvSpPr>
        <p:spPr/>
        <p:txBody>
          <a:bodyPr>
            <a:normAutofit/>
          </a:bodyPr>
          <a:lstStyle/>
          <a:p>
            <a:r>
              <a:rPr lang="en-US" sz="1600" b="1" dirty="0"/>
              <a:t>UN/CEFACT Smart Container project under transports and logistics </a:t>
            </a:r>
            <a:r>
              <a:rPr lang="en-US" sz="1600" dirty="0"/>
              <a:t>for tracking and monitoring physical trip execution, implemented in the </a:t>
            </a:r>
            <a:r>
              <a:rPr lang="en-US" sz="1600" dirty="0" err="1"/>
              <a:t>SmartEvent</a:t>
            </a:r>
            <a:r>
              <a:rPr lang="en-US" sz="1600" dirty="0"/>
              <a:t> endpoints. </a:t>
            </a:r>
          </a:p>
          <a:p>
            <a:r>
              <a:rPr lang="en-US" sz="1600" b="1" dirty="0"/>
              <a:t>UN/CEFACT Code List recommendation 24</a:t>
            </a:r>
            <a:r>
              <a:rPr lang="en-US" sz="1600" dirty="0"/>
              <a:t>, supported through the generic events. </a:t>
            </a:r>
          </a:p>
          <a:p>
            <a:r>
              <a:rPr lang="en-US" sz="1600" b="1" dirty="0"/>
              <a:t>UN/</a:t>
            </a:r>
            <a:r>
              <a:rPr lang="en-US" sz="1600" b="1" dirty="0" err="1"/>
              <a:t>Locode</a:t>
            </a:r>
            <a:r>
              <a:rPr lang="en-US" sz="1600" dirty="0"/>
              <a:t>, implemented at attribute level for geographical locations</a:t>
            </a:r>
          </a:p>
          <a:p>
            <a:r>
              <a:rPr lang="en-US" sz="1600" b="1" dirty="0"/>
              <a:t>SMDG</a:t>
            </a:r>
            <a:r>
              <a:rPr lang="en-US" sz="1600" dirty="0"/>
              <a:t>, implemented at attribute level for terminal identification</a:t>
            </a:r>
          </a:p>
          <a:p>
            <a:r>
              <a:rPr lang="en-US" sz="1600" b="1" dirty="0"/>
              <a:t>IMO</a:t>
            </a:r>
            <a:r>
              <a:rPr lang="en-US" sz="1600" dirty="0"/>
              <a:t>, implemented at attribute level vessel identification</a:t>
            </a:r>
          </a:p>
          <a:p>
            <a:r>
              <a:rPr lang="en-US" sz="1600" b="1" dirty="0"/>
              <a:t>ISO 8601</a:t>
            </a:r>
            <a:r>
              <a:rPr lang="en-US" sz="1600" dirty="0"/>
              <a:t>, implemented at attribute level for time and </a:t>
            </a:r>
            <a:r>
              <a:rPr lang="en-US" sz="1600" dirty="0" err="1"/>
              <a:t>timezone</a:t>
            </a:r>
            <a:r>
              <a:rPr lang="en-US" sz="1600" dirty="0"/>
              <a:t> representation</a:t>
            </a:r>
          </a:p>
          <a:p>
            <a:r>
              <a:rPr lang="en-US" sz="1600" b="1" dirty="0"/>
              <a:t>ISO 6346</a:t>
            </a:r>
            <a:r>
              <a:rPr lang="en-US" sz="1600" dirty="0"/>
              <a:t>, implemented at attribute level for container identification</a:t>
            </a:r>
          </a:p>
        </p:txBody>
      </p:sp>
    </p:spTree>
    <p:extLst>
      <p:ext uri="{BB962C8B-B14F-4D97-AF65-F5344CB8AC3E}">
        <p14:creationId xmlns:p14="http://schemas.microsoft.com/office/powerpoint/2010/main" val="44268161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6" name="Straight Arrow Connector 105">
            <a:extLst>
              <a:ext uri="{FF2B5EF4-FFF2-40B4-BE49-F238E27FC236}">
                <a16:creationId xmlns:a16="http://schemas.microsoft.com/office/drawing/2014/main" id="{C1738286-8056-194C-87E2-05C15C9F0A57}"/>
              </a:ext>
            </a:extLst>
          </p:cNvPr>
          <p:cNvCxnSpPr>
            <a:cxnSpLocks/>
          </p:cNvCxnSpPr>
          <p:nvPr/>
        </p:nvCxnSpPr>
        <p:spPr>
          <a:xfrm>
            <a:off x="3363310" y="6332445"/>
            <a:ext cx="32810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0" name="Rectangle 99">
            <a:extLst>
              <a:ext uri="{FF2B5EF4-FFF2-40B4-BE49-F238E27FC236}">
                <a16:creationId xmlns:a16="http://schemas.microsoft.com/office/drawing/2014/main" id="{09A75023-DDC0-6D45-A91F-B09B8EA78BFD}"/>
              </a:ext>
            </a:extLst>
          </p:cNvPr>
          <p:cNvSpPr/>
          <p:nvPr/>
        </p:nvSpPr>
        <p:spPr>
          <a:xfrm>
            <a:off x="201881" y="1447831"/>
            <a:ext cx="3844131" cy="2293953"/>
          </a:xfrm>
          <a:prstGeom prst="rect">
            <a:avLst/>
          </a:prstGeom>
          <a:noFill/>
          <a:ln w="76200">
            <a:solidFill>
              <a:schemeClr val="bg1">
                <a:lumMod val="85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817BCF5C-98EB-6841-B16E-527900386CDE}"/>
              </a:ext>
            </a:extLst>
          </p:cNvPr>
          <p:cNvSpPr/>
          <p:nvPr/>
        </p:nvSpPr>
        <p:spPr>
          <a:xfrm>
            <a:off x="201881" y="3914220"/>
            <a:ext cx="3844131" cy="1132583"/>
          </a:xfrm>
          <a:prstGeom prst="rect">
            <a:avLst/>
          </a:prstGeom>
          <a:noFill/>
          <a:ln w="76200">
            <a:solidFill>
              <a:schemeClr val="bg1">
                <a:lumMod val="85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A7E5734B-68D9-0349-9EEB-A738A625DDCF}"/>
              </a:ext>
            </a:extLst>
          </p:cNvPr>
          <p:cNvSpPr/>
          <p:nvPr/>
        </p:nvSpPr>
        <p:spPr>
          <a:xfrm>
            <a:off x="201881" y="5208629"/>
            <a:ext cx="3844131" cy="1506358"/>
          </a:xfrm>
          <a:prstGeom prst="rect">
            <a:avLst/>
          </a:prstGeom>
          <a:noFill/>
          <a:ln w="76200">
            <a:solidFill>
              <a:schemeClr val="bg1">
                <a:lumMod val="85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0A2EB1DE-66CA-2A4F-9541-AFA1300AB05D}"/>
              </a:ext>
            </a:extLst>
          </p:cNvPr>
          <p:cNvSpPr/>
          <p:nvPr/>
        </p:nvSpPr>
        <p:spPr>
          <a:xfrm>
            <a:off x="6317672" y="1447831"/>
            <a:ext cx="5760913" cy="5267156"/>
          </a:xfrm>
          <a:prstGeom prst="rect">
            <a:avLst/>
          </a:prstGeom>
          <a:noFill/>
          <a:ln w="76200">
            <a:solidFill>
              <a:schemeClr val="bg1">
                <a:lumMod val="85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endParaRPr lang="en-US"/>
          </a:p>
        </p:txBody>
      </p:sp>
      <p:cxnSp>
        <p:nvCxnSpPr>
          <p:cNvPr id="74" name="Straight Connector 73">
            <a:extLst>
              <a:ext uri="{FF2B5EF4-FFF2-40B4-BE49-F238E27FC236}">
                <a16:creationId xmlns:a16="http://schemas.microsoft.com/office/drawing/2014/main" id="{49D8C4DA-5560-2548-AD23-07473ECF0E65}"/>
              </a:ext>
            </a:extLst>
          </p:cNvPr>
          <p:cNvCxnSpPr>
            <a:cxnSpLocks/>
          </p:cNvCxnSpPr>
          <p:nvPr/>
        </p:nvCxnSpPr>
        <p:spPr>
          <a:xfrm>
            <a:off x="10456937" y="4136676"/>
            <a:ext cx="23195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1C858DF-C7A2-7D44-AA4E-0372CA4D062A}"/>
              </a:ext>
            </a:extLst>
          </p:cNvPr>
          <p:cNvCxnSpPr>
            <a:cxnSpLocks/>
          </p:cNvCxnSpPr>
          <p:nvPr/>
        </p:nvCxnSpPr>
        <p:spPr>
          <a:xfrm>
            <a:off x="10449849" y="3137208"/>
            <a:ext cx="23195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616942A6-53AC-BF4D-B903-82BF0FB292DF}"/>
              </a:ext>
            </a:extLst>
          </p:cNvPr>
          <p:cNvCxnSpPr/>
          <p:nvPr/>
        </p:nvCxnSpPr>
        <p:spPr>
          <a:xfrm>
            <a:off x="10456937" y="2250233"/>
            <a:ext cx="0" cy="188644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8D73C9B-8E05-CA4E-97B1-D2BDFD021CDA}"/>
              </a:ext>
            </a:extLst>
          </p:cNvPr>
          <p:cNvSpPr>
            <a:spLocks noGrp="1"/>
          </p:cNvSpPr>
          <p:nvPr>
            <p:ph type="title"/>
          </p:nvPr>
        </p:nvSpPr>
        <p:spPr/>
        <p:txBody>
          <a:bodyPr/>
          <a:lstStyle/>
          <a:p>
            <a:r>
              <a:rPr lang="en-US" dirty="0"/>
              <a:t>Event Flow Example</a:t>
            </a:r>
          </a:p>
        </p:txBody>
      </p:sp>
      <p:pic>
        <p:nvPicPr>
          <p:cNvPr id="4" name="Picture 3">
            <a:extLst>
              <a:ext uri="{FF2B5EF4-FFF2-40B4-BE49-F238E27FC236}">
                <a16:creationId xmlns:a16="http://schemas.microsoft.com/office/drawing/2014/main" id="{157ED893-F19C-F441-AFFB-65B819691774}"/>
              </a:ext>
            </a:extLst>
          </p:cNvPr>
          <p:cNvPicPr>
            <a:picLocks noChangeAspect="1"/>
          </p:cNvPicPr>
          <p:nvPr/>
        </p:nvPicPr>
        <p:blipFill rotWithShape="1">
          <a:blip r:embed="rId2"/>
          <a:srcRect b="2778"/>
          <a:stretch/>
        </p:blipFill>
        <p:spPr>
          <a:xfrm>
            <a:off x="536361" y="5307806"/>
            <a:ext cx="467498" cy="545414"/>
          </a:xfrm>
          <a:prstGeom prst="rect">
            <a:avLst/>
          </a:prstGeom>
        </p:spPr>
      </p:pic>
      <p:pic>
        <p:nvPicPr>
          <p:cNvPr id="5" name="Picture 4">
            <a:extLst>
              <a:ext uri="{FF2B5EF4-FFF2-40B4-BE49-F238E27FC236}">
                <a16:creationId xmlns:a16="http://schemas.microsoft.com/office/drawing/2014/main" id="{9D6A12A3-BEEB-1843-96AD-C068318D5F29}"/>
              </a:ext>
            </a:extLst>
          </p:cNvPr>
          <p:cNvPicPr>
            <a:picLocks noChangeAspect="1"/>
          </p:cNvPicPr>
          <p:nvPr/>
        </p:nvPicPr>
        <p:blipFill>
          <a:blip r:embed="rId3"/>
          <a:stretch>
            <a:fillRect/>
          </a:stretch>
        </p:blipFill>
        <p:spPr>
          <a:xfrm>
            <a:off x="499610" y="1633461"/>
            <a:ext cx="903785" cy="419147"/>
          </a:xfrm>
          <a:prstGeom prst="rect">
            <a:avLst/>
          </a:prstGeom>
        </p:spPr>
      </p:pic>
      <p:pic>
        <p:nvPicPr>
          <p:cNvPr id="6" name="Picture 5">
            <a:extLst>
              <a:ext uri="{FF2B5EF4-FFF2-40B4-BE49-F238E27FC236}">
                <a16:creationId xmlns:a16="http://schemas.microsoft.com/office/drawing/2014/main" id="{731B3E7F-479B-B646-B655-2BC4261B705F}"/>
              </a:ext>
            </a:extLst>
          </p:cNvPr>
          <p:cNvPicPr>
            <a:picLocks noChangeAspect="1"/>
          </p:cNvPicPr>
          <p:nvPr/>
        </p:nvPicPr>
        <p:blipFill>
          <a:blip r:embed="rId4"/>
          <a:stretch>
            <a:fillRect/>
          </a:stretch>
        </p:blipFill>
        <p:spPr>
          <a:xfrm>
            <a:off x="6492470" y="1530956"/>
            <a:ext cx="451914" cy="576580"/>
          </a:xfrm>
          <a:prstGeom prst="rect">
            <a:avLst/>
          </a:prstGeom>
        </p:spPr>
      </p:pic>
      <p:sp>
        <p:nvSpPr>
          <p:cNvPr id="7" name="TextBox 6">
            <a:extLst>
              <a:ext uri="{FF2B5EF4-FFF2-40B4-BE49-F238E27FC236}">
                <a16:creationId xmlns:a16="http://schemas.microsoft.com/office/drawing/2014/main" id="{321A807C-8ABE-D14E-8A82-8DD7752CF4DE}"/>
              </a:ext>
            </a:extLst>
          </p:cNvPr>
          <p:cNvSpPr txBox="1"/>
          <p:nvPr/>
        </p:nvSpPr>
        <p:spPr>
          <a:xfrm>
            <a:off x="499610" y="2098339"/>
            <a:ext cx="3475310" cy="1815882"/>
          </a:xfrm>
          <a:prstGeom prst="rect">
            <a:avLst/>
          </a:prstGeom>
          <a:noFill/>
        </p:spPr>
        <p:txBody>
          <a:bodyPr wrap="square" rtlCol="0">
            <a:spAutoFit/>
          </a:bodyPr>
          <a:lstStyle/>
          <a:p>
            <a:r>
              <a:rPr lang="en-US" sz="1400" dirty="0"/>
              <a:t>Carrier: </a:t>
            </a:r>
          </a:p>
          <a:p>
            <a:r>
              <a:rPr lang="en-US" sz="1400" dirty="0"/>
              <a:t>”I just confirmed booking CMA32112!”</a:t>
            </a:r>
          </a:p>
          <a:p>
            <a:endParaRPr lang="en-US" sz="1400" dirty="0"/>
          </a:p>
          <a:p>
            <a:r>
              <a:rPr lang="en-US" sz="1400" dirty="0"/>
              <a:t>“Here’s how I plan to carry it out”</a:t>
            </a:r>
          </a:p>
          <a:p>
            <a:endParaRPr lang="en-US" sz="1400" dirty="0"/>
          </a:p>
          <a:p>
            <a:endParaRPr lang="en-US" sz="1400" dirty="0"/>
          </a:p>
          <a:p>
            <a:r>
              <a:rPr lang="en-US" sz="1400" dirty="0"/>
              <a:t>”These are the containers we’ll be using”</a:t>
            </a:r>
          </a:p>
          <a:p>
            <a:endParaRPr lang="en-US" sz="1400" dirty="0"/>
          </a:p>
        </p:txBody>
      </p:sp>
      <p:sp>
        <p:nvSpPr>
          <p:cNvPr id="8" name="TextBox 7">
            <a:extLst>
              <a:ext uri="{FF2B5EF4-FFF2-40B4-BE49-F238E27FC236}">
                <a16:creationId xmlns:a16="http://schemas.microsoft.com/office/drawing/2014/main" id="{AF8D679A-45C3-5F45-9B08-B74FED58E325}"/>
              </a:ext>
            </a:extLst>
          </p:cNvPr>
          <p:cNvSpPr txBox="1"/>
          <p:nvPr/>
        </p:nvSpPr>
        <p:spPr>
          <a:xfrm>
            <a:off x="6644336" y="2098339"/>
            <a:ext cx="2741776" cy="4616648"/>
          </a:xfrm>
          <a:prstGeom prst="rect">
            <a:avLst/>
          </a:prstGeom>
          <a:noFill/>
        </p:spPr>
        <p:txBody>
          <a:bodyPr wrap="none" rtlCol="0">
            <a:spAutoFit/>
          </a:bodyPr>
          <a:lstStyle/>
          <a:p>
            <a:r>
              <a:rPr lang="en-US" sz="1400" dirty="0"/>
              <a:t>BCO: </a:t>
            </a:r>
          </a:p>
          <a:p>
            <a:r>
              <a:rPr lang="en-US" sz="1400" dirty="0"/>
              <a:t>“Gotcha, storing the Consignment”</a:t>
            </a:r>
          </a:p>
          <a:p>
            <a:endParaRPr lang="en-US" sz="1400" dirty="0"/>
          </a:p>
          <a:p>
            <a:r>
              <a:rPr lang="en-US" sz="1400" dirty="0"/>
              <a:t>“Okay, Storing the plan”</a:t>
            </a:r>
          </a:p>
          <a:p>
            <a:endParaRPr lang="en-US" sz="1400" dirty="0"/>
          </a:p>
          <a:p>
            <a:endParaRPr lang="en-US" sz="1400" dirty="0"/>
          </a:p>
          <a:p>
            <a:r>
              <a:rPr lang="en-US" sz="1400" dirty="0"/>
              <a:t>“OK, Registering those TEs </a:t>
            </a:r>
          </a:p>
          <a:p>
            <a:r>
              <a:rPr lang="en-US" sz="1400" dirty="0"/>
              <a:t>under the Consignment”</a:t>
            </a:r>
          </a:p>
          <a:p>
            <a:endParaRPr lang="en-US" sz="1400" dirty="0"/>
          </a:p>
          <a:p>
            <a:endParaRPr lang="en-US" sz="1400" dirty="0"/>
          </a:p>
          <a:p>
            <a:endParaRPr lang="en-US" sz="1400" dirty="0"/>
          </a:p>
          <a:p>
            <a:r>
              <a:rPr lang="en-US" sz="1400" dirty="0"/>
              <a:t>“I know that one, </a:t>
            </a:r>
          </a:p>
          <a:p>
            <a:r>
              <a:rPr lang="en-US" sz="1400" dirty="0"/>
              <a:t>it’s part of CMA32112”</a:t>
            </a:r>
          </a:p>
          <a:p>
            <a:endParaRPr lang="en-US" sz="1400" dirty="0"/>
          </a:p>
          <a:p>
            <a:endParaRPr lang="en-US" sz="1400" dirty="0"/>
          </a:p>
          <a:p>
            <a:endParaRPr lang="en-US" sz="1400" dirty="0"/>
          </a:p>
          <a:p>
            <a:endParaRPr lang="en-US" sz="1400" dirty="0"/>
          </a:p>
          <a:p>
            <a:endParaRPr lang="en-US" sz="1400" dirty="0"/>
          </a:p>
          <a:p>
            <a:r>
              <a:rPr lang="en-US" sz="1400" dirty="0"/>
              <a:t>“Excellent, all set </a:t>
            </a:r>
          </a:p>
          <a:p>
            <a:r>
              <a:rPr lang="en-US" sz="1400" dirty="0"/>
              <a:t>on export side then!”</a:t>
            </a:r>
          </a:p>
          <a:p>
            <a:endParaRPr lang="en-US" sz="1400" dirty="0"/>
          </a:p>
        </p:txBody>
      </p:sp>
      <p:sp>
        <p:nvSpPr>
          <p:cNvPr id="9" name="TextBox 8">
            <a:extLst>
              <a:ext uri="{FF2B5EF4-FFF2-40B4-BE49-F238E27FC236}">
                <a16:creationId xmlns:a16="http://schemas.microsoft.com/office/drawing/2014/main" id="{24144DD9-0D3A-6F49-B8A4-FF9F4680B571}"/>
              </a:ext>
            </a:extLst>
          </p:cNvPr>
          <p:cNvSpPr txBox="1"/>
          <p:nvPr/>
        </p:nvSpPr>
        <p:spPr>
          <a:xfrm>
            <a:off x="10393139" y="2004012"/>
            <a:ext cx="1040524" cy="246221"/>
          </a:xfrm>
          <a:prstGeom prst="rect">
            <a:avLst/>
          </a:prstGeom>
          <a:noFill/>
          <a:ln>
            <a:solidFill>
              <a:schemeClr val="tx1"/>
            </a:solidFill>
          </a:ln>
        </p:spPr>
        <p:txBody>
          <a:bodyPr wrap="square" rtlCol="0">
            <a:spAutoFit/>
          </a:bodyPr>
          <a:lstStyle/>
          <a:p>
            <a:r>
              <a:rPr lang="en-US" sz="1000" dirty="0"/>
              <a:t>Consignment</a:t>
            </a:r>
          </a:p>
        </p:txBody>
      </p:sp>
      <p:cxnSp>
        <p:nvCxnSpPr>
          <p:cNvPr id="11" name="Straight Arrow Connector 10">
            <a:extLst>
              <a:ext uri="{FF2B5EF4-FFF2-40B4-BE49-F238E27FC236}">
                <a16:creationId xmlns:a16="http://schemas.microsoft.com/office/drawing/2014/main" id="{87C606D9-D82E-054F-B3CC-8DB2729BDA14}"/>
              </a:ext>
            </a:extLst>
          </p:cNvPr>
          <p:cNvCxnSpPr/>
          <p:nvPr/>
        </p:nvCxnSpPr>
        <p:spPr>
          <a:xfrm>
            <a:off x="3363310" y="2455957"/>
            <a:ext cx="32810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8F24261-0714-B147-A828-ED9587E25A70}"/>
              </a:ext>
            </a:extLst>
          </p:cNvPr>
          <p:cNvCxnSpPr>
            <a:cxnSpLocks/>
          </p:cNvCxnSpPr>
          <p:nvPr/>
        </p:nvCxnSpPr>
        <p:spPr>
          <a:xfrm>
            <a:off x="3530009" y="2829318"/>
            <a:ext cx="311432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A693368-A08E-FB4C-9CED-8D895B8F87C4}"/>
              </a:ext>
            </a:extLst>
          </p:cNvPr>
          <p:cNvCxnSpPr>
            <a:cxnSpLocks/>
          </p:cNvCxnSpPr>
          <p:nvPr/>
        </p:nvCxnSpPr>
        <p:spPr>
          <a:xfrm>
            <a:off x="3530009" y="3025890"/>
            <a:ext cx="31143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3257B2A1-CF16-104D-B842-37208CE09D48}"/>
              </a:ext>
            </a:extLst>
          </p:cNvPr>
          <p:cNvCxnSpPr>
            <a:cxnSpLocks/>
          </p:cNvCxnSpPr>
          <p:nvPr/>
        </p:nvCxnSpPr>
        <p:spPr>
          <a:xfrm>
            <a:off x="3530009" y="2931958"/>
            <a:ext cx="31143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22E740C-645A-CF47-91CB-336EF42459B0}"/>
              </a:ext>
            </a:extLst>
          </p:cNvPr>
          <p:cNvCxnSpPr>
            <a:cxnSpLocks/>
            <a:endCxn id="9" idx="1"/>
          </p:cNvCxnSpPr>
          <p:nvPr/>
        </p:nvCxnSpPr>
        <p:spPr>
          <a:xfrm flipV="1">
            <a:off x="9175525" y="2127123"/>
            <a:ext cx="1217614" cy="3288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1DA10E6-16ED-6948-92D6-F9AAC1BBE06D}"/>
              </a:ext>
            </a:extLst>
          </p:cNvPr>
          <p:cNvSpPr txBox="1"/>
          <p:nvPr/>
        </p:nvSpPr>
        <p:spPr>
          <a:xfrm>
            <a:off x="4290444" y="2346148"/>
            <a:ext cx="1257221" cy="246221"/>
          </a:xfrm>
          <a:prstGeom prst="rect">
            <a:avLst/>
          </a:prstGeom>
          <a:solidFill>
            <a:schemeClr val="bg1"/>
          </a:solidFill>
        </p:spPr>
        <p:txBody>
          <a:bodyPr wrap="square" rtlCol="0">
            <a:spAutoFit/>
          </a:bodyPr>
          <a:lstStyle/>
          <a:p>
            <a:r>
              <a:rPr lang="en-US" sz="1000" dirty="0">
                <a:solidFill>
                  <a:schemeClr val="accent1"/>
                </a:solidFill>
              </a:rPr>
              <a:t>POST /Consignment</a:t>
            </a:r>
          </a:p>
        </p:txBody>
      </p:sp>
      <p:sp>
        <p:nvSpPr>
          <p:cNvPr id="20" name="TextBox 19">
            <a:extLst>
              <a:ext uri="{FF2B5EF4-FFF2-40B4-BE49-F238E27FC236}">
                <a16:creationId xmlns:a16="http://schemas.microsoft.com/office/drawing/2014/main" id="{0BDD92D4-5930-8A48-8AAF-F7BAB988600D}"/>
              </a:ext>
            </a:extLst>
          </p:cNvPr>
          <p:cNvSpPr txBox="1"/>
          <p:nvPr/>
        </p:nvSpPr>
        <p:spPr>
          <a:xfrm>
            <a:off x="4380615" y="2652940"/>
            <a:ext cx="1672985" cy="553998"/>
          </a:xfrm>
          <a:prstGeom prst="rect">
            <a:avLst/>
          </a:prstGeom>
          <a:solidFill>
            <a:schemeClr val="bg1"/>
          </a:solidFill>
        </p:spPr>
        <p:txBody>
          <a:bodyPr wrap="square" rtlCol="0">
            <a:spAutoFit/>
          </a:bodyPr>
          <a:lstStyle/>
          <a:p>
            <a:r>
              <a:rPr lang="en-US" sz="1000" dirty="0">
                <a:solidFill>
                  <a:schemeClr val="accent1"/>
                </a:solidFill>
              </a:rPr>
              <a:t>POST /</a:t>
            </a:r>
            <a:r>
              <a:rPr lang="en-US" sz="1000" dirty="0" err="1">
                <a:solidFill>
                  <a:schemeClr val="accent1"/>
                </a:solidFill>
              </a:rPr>
              <a:t>PlannedLoad</a:t>
            </a:r>
            <a:endParaRPr lang="en-US" sz="1000" dirty="0">
              <a:solidFill>
                <a:schemeClr val="accent1"/>
              </a:solidFill>
            </a:endParaRPr>
          </a:p>
          <a:p>
            <a:r>
              <a:rPr lang="en-US" sz="1000" dirty="0">
                <a:solidFill>
                  <a:schemeClr val="accent1"/>
                </a:solidFill>
              </a:rPr>
              <a:t>POST /</a:t>
            </a:r>
            <a:r>
              <a:rPr lang="en-US" sz="1000" dirty="0" err="1">
                <a:solidFill>
                  <a:schemeClr val="accent1"/>
                </a:solidFill>
              </a:rPr>
              <a:t>PlannedDeparture</a:t>
            </a:r>
            <a:endParaRPr lang="en-US" sz="1000" dirty="0">
              <a:solidFill>
                <a:schemeClr val="accent1"/>
              </a:solidFill>
            </a:endParaRPr>
          </a:p>
          <a:p>
            <a:r>
              <a:rPr lang="en-US" sz="1000" dirty="0">
                <a:solidFill>
                  <a:schemeClr val="accent1"/>
                </a:solidFill>
              </a:rPr>
              <a:t>POST /Planned Arrival</a:t>
            </a:r>
          </a:p>
        </p:txBody>
      </p:sp>
      <p:sp>
        <p:nvSpPr>
          <p:cNvPr id="21" name="TextBox 20">
            <a:extLst>
              <a:ext uri="{FF2B5EF4-FFF2-40B4-BE49-F238E27FC236}">
                <a16:creationId xmlns:a16="http://schemas.microsoft.com/office/drawing/2014/main" id="{1D8B5A27-89AC-A54B-A210-E73D8AF3AAA8}"/>
              </a:ext>
            </a:extLst>
          </p:cNvPr>
          <p:cNvSpPr txBox="1"/>
          <p:nvPr/>
        </p:nvSpPr>
        <p:spPr>
          <a:xfrm>
            <a:off x="10600661" y="2220210"/>
            <a:ext cx="1477925" cy="553998"/>
          </a:xfrm>
          <a:prstGeom prst="rect">
            <a:avLst/>
          </a:prstGeom>
          <a:noFill/>
          <a:ln>
            <a:noFill/>
          </a:ln>
        </p:spPr>
        <p:txBody>
          <a:bodyPr wrap="square" rtlCol="0">
            <a:spAutoFit/>
          </a:bodyPr>
          <a:lstStyle/>
          <a:p>
            <a:r>
              <a:rPr lang="en-US" sz="1000" dirty="0"/>
              <a:t>Planned Load 26/3</a:t>
            </a:r>
          </a:p>
          <a:p>
            <a:r>
              <a:rPr lang="en-US" sz="1000" dirty="0"/>
              <a:t>Planned Departure 27/3</a:t>
            </a:r>
          </a:p>
          <a:p>
            <a:r>
              <a:rPr lang="en-US" sz="1000" dirty="0"/>
              <a:t>Planned Arrival 14/4</a:t>
            </a:r>
          </a:p>
        </p:txBody>
      </p:sp>
      <p:cxnSp>
        <p:nvCxnSpPr>
          <p:cNvPr id="26" name="Straight Arrow Connector 25">
            <a:extLst>
              <a:ext uri="{FF2B5EF4-FFF2-40B4-BE49-F238E27FC236}">
                <a16:creationId xmlns:a16="http://schemas.microsoft.com/office/drawing/2014/main" id="{98F10A6E-C0E8-0B49-A801-420557AED7E6}"/>
              </a:ext>
            </a:extLst>
          </p:cNvPr>
          <p:cNvCxnSpPr>
            <a:cxnSpLocks/>
          </p:cNvCxnSpPr>
          <p:nvPr/>
        </p:nvCxnSpPr>
        <p:spPr>
          <a:xfrm>
            <a:off x="3695283" y="3481453"/>
            <a:ext cx="294905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07C37DB-2EFD-7D47-AFBE-557403894A8B}"/>
              </a:ext>
            </a:extLst>
          </p:cNvPr>
          <p:cNvCxnSpPr>
            <a:cxnSpLocks/>
          </p:cNvCxnSpPr>
          <p:nvPr/>
        </p:nvCxnSpPr>
        <p:spPr>
          <a:xfrm>
            <a:off x="3695283" y="3584093"/>
            <a:ext cx="294905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D6E8529D-588C-E343-B9D0-395F9483FBE0}"/>
              </a:ext>
            </a:extLst>
          </p:cNvPr>
          <p:cNvSpPr txBox="1"/>
          <p:nvPr/>
        </p:nvSpPr>
        <p:spPr>
          <a:xfrm>
            <a:off x="4473134" y="3325343"/>
            <a:ext cx="1672985" cy="400110"/>
          </a:xfrm>
          <a:prstGeom prst="rect">
            <a:avLst/>
          </a:prstGeom>
          <a:solidFill>
            <a:schemeClr val="bg1"/>
          </a:solidFill>
        </p:spPr>
        <p:txBody>
          <a:bodyPr wrap="square" rtlCol="0">
            <a:spAutoFit/>
          </a:bodyPr>
          <a:lstStyle/>
          <a:p>
            <a:r>
              <a:rPr lang="en-US" sz="1000" dirty="0">
                <a:solidFill>
                  <a:schemeClr val="accent1"/>
                </a:solidFill>
              </a:rPr>
              <a:t>POST /</a:t>
            </a:r>
            <a:r>
              <a:rPr lang="en-US" sz="1000" dirty="0" err="1">
                <a:solidFill>
                  <a:schemeClr val="accent1"/>
                </a:solidFill>
              </a:rPr>
              <a:t>TransportEquipment</a:t>
            </a:r>
            <a:endParaRPr lang="en-US" sz="1000" dirty="0">
              <a:solidFill>
                <a:schemeClr val="accent1"/>
              </a:solidFill>
            </a:endParaRPr>
          </a:p>
          <a:p>
            <a:r>
              <a:rPr lang="en-US" sz="1000" dirty="0">
                <a:solidFill>
                  <a:schemeClr val="accent1"/>
                </a:solidFill>
              </a:rPr>
              <a:t>POST /</a:t>
            </a:r>
            <a:r>
              <a:rPr lang="en-US" sz="1000" dirty="0" err="1">
                <a:solidFill>
                  <a:schemeClr val="accent1"/>
                </a:solidFill>
              </a:rPr>
              <a:t>TransportEquipment</a:t>
            </a:r>
            <a:endParaRPr lang="en-US" sz="1000" dirty="0">
              <a:solidFill>
                <a:schemeClr val="accent1"/>
              </a:solidFill>
            </a:endParaRPr>
          </a:p>
        </p:txBody>
      </p:sp>
      <p:sp>
        <p:nvSpPr>
          <p:cNvPr id="42" name="TextBox 41">
            <a:extLst>
              <a:ext uri="{FF2B5EF4-FFF2-40B4-BE49-F238E27FC236}">
                <a16:creationId xmlns:a16="http://schemas.microsoft.com/office/drawing/2014/main" id="{2277E39E-4C45-1F4C-B7C6-0FA4C09A666A}"/>
              </a:ext>
            </a:extLst>
          </p:cNvPr>
          <p:cNvSpPr txBox="1"/>
          <p:nvPr/>
        </p:nvSpPr>
        <p:spPr>
          <a:xfrm>
            <a:off x="10690853" y="3014098"/>
            <a:ext cx="1040524" cy="246221"/>
          </a:xfrm>
          <a:prstGeom prst="rect">
            <a:avLst/>
          </a:prstGeom>
          <a:noFill/>
          <a:ln>
            <a:solidFill>
              <a:schemeClr val="tx1"/>
            </a:solidFill>
          </a:ln>
        </p:spPr>
        <p:txBody>
          <a:bodyPr wrap="square" rtlCol="0">
            <a:spAutoFit/>
          </a:bodyPr>
          <a:lstStyle/>
          <a:p>
            <a:r>
              <a:rPr lang="en-US" sz="1000" dirty="0"/>
              <a:t>Equipment</a:t>
            </a:r>
          </a:p>
        </p:txBody>
      </p:sp>
      <p:cxnSp>
        <p:nvCxnSpPr>
          <p:cNvPr id="43" name="Straight Arrow Connector 42">
            <a:extLst>
              <a:ext uri="{FF2B5EF4-FFF2-40B4-BE49-F238E27FC236}">
                <a16:creationId xmlns:a16="http://schemas.microsoft.com/office/drawing/2014/main" id="{DF5F3947-0B8C-144F-8E4D-00622CCF7802}"/>
              </a:ext>
            </a:extLst>
          </p:cNvPr>
          <p:cNvCxnSpPr>
            <a:cxnSpLocks/>
          </p:cNvCxnSpPr>
          <p:nvPr/>
        </p:nvCxnSpPr>
        <p:spPr>
          <a:xfrm flipV="1">
            <a:off x="8516311" y="2344809"/>
            <a:ext cx="2105616" cy="5494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BC136970-90D1-684E-8260-BB963FFB425D}"/>
              </a:ext>
            </a:extLst>
          </p:cNvPr>
          <p:cNvSpPr txBox="1"/>
          <p:nvPr/>
        </p:nvSpPr>
        <p:spPr>
          <a:xfrm>
            <a:off x="10690853" y="4013566"/>
            <a:ext cx="1040524" cy="246221"/>
          </a:xfrm>
          <a:prstGeom prst="rect">
            <a:avLst/>
          </a:prstGeom>
          <a:noFill/>
          <a:ln>
            <a:solidFill>
              <a:schemeClr val="tx1"/>
            </a:solidFill>
          </a:ln>
        </p:spPr>
        <p:txBody>
          <a:bodyPr wrap="square" rtlCol="0">
            <a:spAutoFit/>
          </a:bodyPr>
          <a:lstStyle/>
          <a:p>
            <a:r>
              <a:rPr lang="en-US" sz="1000" dirty="0"/>
              <a:t>Equipment</a:t>
            </a:r>
          </a:p>
        </p:txBody>
      </p:sp>
      <p:cxnSp>
        <p:nvCxnSpPr>
          <p:cNvPr id="45" name="Straight Arrow Connector 44">
            <a:extLst>
              <a:ext uri="{FF2B5EF4-FFF2-40B4-BE49-F238E27FC236}">
                <a16:creationId xmlns:a16="http://schemas.microsoft.com/office/drawing/2014/main" id="{1CFA04FF-6D85-9743-B9BB-8FC5712C1ABA}"/>
              </a:ext>
            </a:extLst>
          </p:cNvPr>
          <p:cNvCxnSpPr>
            <a:cxnSpLocks/>
          </p:cNvCxnSpPr>
          <p:nvPr/>
        </p:nvCxnSpPr>
        <p:spPr>
          <a:xfrm flipV="1">
            <a:off x="8516309" y="2497209"/>
            <a:ext cx="2105618" cy="3970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433A985A-9ADF-214D-BB8B-DB335710F5E6}"/>
              </a:ext>
            </a:extLst>
          </p:cNvPr>
          <p:cNvCxnSpPr>
            <a:cxnSpLocks/>
          </p:cNvCxnSpPr>
          <p:nvPr/>
        </p:nvCxnSpPr>
        <p:spPr>
          <a:xfrm flipV="1">
            <a:off x="8516309" y="2647518"/>
            <a:ext cx="2105618" cy="2549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4588C9CF-4B88-5941-B2AD-8DE5E0A67293}"/>
              </a:ext>
            </a:extLst>
          </p:cNvPr>
          <p:cNvCxnSpPr>
            <a:cxnSpLocks/>
          </p:cNvCxnSpPr>
          <p:nvPr/>
        </p:nvCxnSpPr>
        <p:spPr>
          <a:xfrm>
            <a:off x="3363310" y="4705011"/>
            <a:ext cx="32810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2B229DC5-F9F5-5642-8578-587CF04687C8}"/>
              </a:ext>
            </a:extLst>
          </p:cNvPr>
          <p:cNvCxnSpPr>
            <a:cxnSpLocks/>
            <a:endCxn id="42" idx="1"/>
          </p:cNvCxnSpPr>
          <p:nvPr/>
        </p:nvCxnSpPr>
        <p:spPr>
          <a:xfrm flipV="1">
            <a:off x="8676167" y="3137209"/>
            <a:ext cx="2014686" cy="526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C4E8B2A5-5289-904A-9DCF-BEE9AA216CA8}"/>
              </a:ext>
            </a:extLst>
          </p:cNvPr>
          <p:cNvCxnSpPr>
            <a:cxnSpLocks/>
            <a:endCxn id="44" idx="1"/>
          </p:cNvCxnSpPr>
          <p:nvPr/>
        </p:nvCxnSpPr>
        <p:spPr>
          <a:xfrm>
            <a:off x="8676167" y="3655704"/>
            <a:ext cx="2014686" cy="4809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2" name="Picture 61">
            <a:extLst>
              <a:ext uri="{FF2B5EF4-FFF2-40B4-BE49-F238E27FC236}">
                <a16:creationId xmlns:a16="http://schemas.microsoft.com/office/drawing/2014/main" id="{F4C8F31B-2963-B146-9003-142315F17BE6}"/>
              </a:ext>
            </a:extLst>
          </p:cNvPr>
          <p:cNvPicPr>
            <a:picLocks noChangeAspect="1"/>
          </p:cNvPicPr>
          <p:nvPr/>
        </p:nvPicPr>
        <p:blipFill>
          <a:blip r:embed="rId5"/>
          <a:stretch>
            <a:fillRect/>
          </a:stretch>
        </p:blipFill>
        <p:spPr>
          <a:xfrm>
            <a:off x="511072" y="4002219"/>
            <a:ext cx="633211" cy="320827"/>
          </a:xfrm>
          <a:prstGeom prst="rect">
            <a:avLst/>
          </a:prstGeom>
        </p:spPr>
      </p:pic>
      <p:sp>
        <p:nvSpPr>
          <p:cNvPr id="79" name="TextBox 78">
            <a:extLst>
              <a:ext uri="{FF2B5EF4-FFF2-40B4-BE49-F238E27FC236}">
                <a16:creationId xmlns:a16="http://schemas.microsoft.com/office/drawing/2014/main" id="{33918B82-9F55-5943-9EE5-3EBD667912FA}"/>
              </a:ext>
            </a:extLst>
          </p:cNvPr>
          <p:cNvSpPr txBox="1"/>
          <p:nvPr/>
        </p:nvSpPr>
        <p:spPr>
          <a:xfrm>
            <a:off x="652010" y="4325456"/>
            <a:ext cx="3475310" cy="738664"/>
          </a:xfrm>
          <a:prstGeom prst="rect">
            <a:avLst/>
          </a:prstGeom>
          <a:noFill/>
        </p:spPr>
        <p:txBody>
          <a:bodyPr wrap="square" rtlCol="0">
            <a:spAutoFit/>
          </a:bodyPr>
          <a:lstStyle/>
          <a:p>
            <a:r>
              <a:rPr lang="en-US" sz="1400" dirty="0"/>
              <a:t>Truck: </a:t>
            </a:r>
          </a:p>
          <a:p>
            <a:r>
              <a:rPr lang="en-US" sz="1400" dirty="0"/>
              <a:t>”Just gated in container ABC2134”</a:t>
            </a:r>
          </a:p>
          <a:p>
            <a:endParaRPr lang="en-US" sz="1400" dirty="0"/>
          </a:p>
        </p:txBody>
      </p:sp>
      <p:sp>
        <p:nvSpPr>
          <p:cNvPr id="81" name="TextBox 80">
            <a:extLst>
              <a:ext uri="{FF2B5EF4-FFF2-40B4-BE49-F238E27FC236}">
                <a16:creationId xmlns:a16="http://schemas.microsoft.com/office/drawing/2014/main" id="{FC7891A4-2BA6-2C43-9683-CBF442390646}"/>
              </a:ext>
            </a:extLst>
          </p:cNvPr>
          <p:cNvSpPr txBox="1"/>
          <p:nvPr/>
        </p:nvSpPr>
        <p:spPr>
          <a:xfrm>
            <a:off x="4270881" y="4581900"/>
            <a:ext cx="1276784" cy="246221"/>
          </a:xfrm>
          <a:prstGeom prst="rect">
            <a:avLst/>
          </a:prstGeom>
          <a:solidFill>
            <a:schemeClr val="bg1"/>
          </a:solidFill>
        </p:spPr>
        <p:txBody>
          <a:bodyPr wrap="square" rtlCol="0">
            <a:spAutoFit/>
          </a:bodyPr>
          <a:lstStyle/>
          <a:p>
            <a:r>
              <a:rPr lang="en-US" sz="1000" dirty="0">
                <a:solidFill>
                  <a:schemeClr val="accent1"/>
                </a:solidFill>
              </a:rPr>
              <a:t>POST /</a:t>
            </a:r>
            <a:r>
              <a:rPr lang="en-US" sz="1000" dirty="0" err="1">
                <a:solidFill>
                  <a:schemeClr val="accent1"/>
                </a:solidFill>
              </a:rPr>
              <a:t>ActualGateIn</a:t>
            </a:r>
            <a:endParaRPr lang="en-US" sz="1000" dirty="0">
              <a:solidFill>
                <a:schemeClr val="accent1"/>
              </a:solidFill>
            </a:endParaRPr>
          </a:p>
        </p:txBody>
      </p:sp>
      <p:cxnSp>
        <p:nvCxnSpPr>
          <p:cNvPr id="82" name="Straight Arrow Connector 81">
            <a:extLst>
              <a:ext uri="{FF2B5EF4-FFF2-40B4-BE49-F238E27FC236}">
                <a16:creationId xmlns:a16="http://schemas.microsoft.com/office/drawing/2014/main" id="{88CBC43F-934A-3548-B08F-C69B18ADC432}"/>
              </a:ext>
            </a:extLst>
          </p:cNvPr>
          <p:cNvCxnSpPr>
            <a:cxnSpLocks/>
          </p:cNvCxnSpPr>
          <p:nvPr/>
        </p:nvCxnSpPr>
        <p:spPr>
          <a:xfrm>
            <a:off x="3363310" y="6213175"/>
            <a:ext cx="32810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34D78332-E664-6748-8588-2DD71F3E81B1}"/>
              </a:ext>
            </a:extLst>
          </p:cNvPr>
          <p:cNvSpPr txBox="1"/>
          <p:nvPr/>
        </p:nvSpPr>
        <p:spPr>
          <a:xfrm>
            <a:off x="652010" y="5833620"/>
            <a:ext cx="3475310" cy="954107"/>
          </a:xfrm>
          <a:prstGeom prst="rect">
            <a:avLst/>
          </a:prstGeom>
          <a:noFill/>
        </p:spPr>
        <p:txBody>
          <a:bodyPr wrap="square" rtlCol="0">
            <a:spAutoFit/>
          </a:bodyPr>
          <a:lstStyle/>
          <a:p>
            <a:r>
              <a:rPr lang="en-US" sz="1400" dirty="0"/>
              <a:t>Terminal: </a:t>
            </a:r>
          </a:p>
          <a:p>
            <a:r>
              <a:rPr lang="en-US" sz="1400" dirty="0"/>
              <a:t>”Just gated in container ABC2134</a:t>
            </a:r>
          </a:p>
          <a:p>
            <a:r>
              <a:rPr lang="en-US" sz="1400" dirty="0"/>
              <a:t>And DEF6879”</a:t>
            </a:r>
          </a:p>
          <a:p>
            <a:endParaRPr lang="en-US" sz="1400" dirty="0"/>
          </a:p>
        </p:txBody>
      </p:sp>
      <p:sp>
        <p:nvSpPr>
          <p:cNvPr id="84" name="TextBox 83">
            <a:extLst>
              <a:ext uri="{FF2B5EF4-FFF2-40B4-BE49-F238E27FC236}">
                <a16:creationId xmlns:a16="http://schemas.microsoft.com/office/drawing/2014/main" id="{B4CBCAEA-24CE-7F4C-A3CC-EF25C301FB72}"/>
              </a:ext>
            </a:extLst>
          </p:cNvPr>
          <p:cNvSpPr txBox="1"/>
          <p:nvPr/>
        </p:nvSpPr>
        <p:spPr>
          <a:xfrm>
            <a:off x="4403401" y="6076812"/>
            <a:ext cx="1276784" cy="400110"/>
          </a:xfrm>
          <a:prstGeom prst="rect">
            <a:avLst/>
          </a:prstGeom>
          <a:solidFill>
            <a:schemeClr val="bg1"/>
          </a:solidFill>
        </p:spPr>
        <p:txBody>
          <a:bodyPr wrap="square" rtlCol="0">
            <a:spAutoFit/>
          </a:bodyPr>
          <a:lstStyle/>
          <a:p>
            <a:r>
              <a:rPr lang="en-US" sz="1000" dirty="0">
                <a:solidFill>
                  <a:schemeClr val="accent1"/>
                </a:solidFill>
              </a:rPr>
              <a:t>POST /</a:t>
            </a:r>
            <a:r>
              <a:rPr lang="en-US" sz="1000" dirty="0" err="1">
                <a:solidFill>
                  <a:schemeClr val="accent1"/>
                </a:solidFill>
              </a:rPr>
              <a:t>ActualGateIn</a:t>
            </a:r>
            <a:endParaRPr lang="en-US" sz="1000" dirty="0">
              <a:solidFill>
                <a:schemeClr val="accent1"/>
              </a:solidFill>
            </a:endParaRPr>
          </a:p>
          <a:p>
            <a:r>
              <a:rPr lang="en-US" sz="1000" dirty="0">
                <a:solidFill>
                  <a:schemeClr val="accent1"/>
                </a:solidFill>
              </a:rPr>
              <a:t>POST /</a:t>
            </a:r>
            <a:r>
              <a:rPr lang="en-US" sz="1000" dirty="0" err="1">
                <a:solidFill>
                  <a:schemeClr val="accent1"/>
                </a:solidFill>
              </a:rPr>
              <a:t>ActualGateIn</a:t>
            </a:r>
            <a:endParaRPr lang="en-US" sz="1000" dirty="0">
              <a:solidFill>
                <a:schemeClr val="accent1"/>
              </a:solidFill>
            </a:endParaRPr>
          </a:p>
        </p:txBody>
      </p:sp>
      <p:sp>
        <p:nvSpPr>
          <p:cNvPr id="85" name="TextBox 84">
            <a:extLst>
              <a:ext uri="{FF2B5EF4-FFF2-40B4-BE49-F238E27FC236}">
                <a16:creationId xmlns:a16="http://schemas.microsoft.com/office/drawing/2014/main" id="{D31507D5-7AC3-E146-846C-BB2AE5D9EA73}"/>
              </a:ext>
            </a:extLst>
          </p:cNvPr>
          <p:cNvSpPr txBox="1"/>
          <p:nvPr/>
        </p:nvSpPr>
        <p:spPr>
          <a:xfrm>
            <a:off x="10788459" y="3251381"/>
            <a:ext cx="1477925" cy="400110"/>
          </a:xfrm>
          <a:prstGeom prst="rect">
            <a:avLst/>
          </a:prstGeom>
          <a:noFill/>
          <a:ln>
            <a:noFill/>
          </a:ln>
        </p:spPr>
        <p:txBody>
          <a:bodyPr wrap="square" rtlCol="0">
            <a:spAutoFit/>
          </a:bodyPr>
          <a:lstStyle/>
          <a:p>
            <a:r>
              <a:rPr lang="en-US" sz="1000" dirty="0"/>
              <a:t>Gated in 25/3</a:t>
            </a:r>
          </a:p>
          <a:p>
            <a:r>
              <a:rPr lang="en-US" sz="1000" dirty="0"/>
              <a:t>Loaded 26/3</a:t>
            </a:r>
          </a:p>
        </p:txBody>
      </p:sp>
      <p:cxnSp>
        <p:nvCxnSpPr>
          <p:cNvPr id="86" name="Straight Arrow Connector 85">
            <a:extLst>
              <a:ext uri="{FF2B5EF4-FFF2-40B4-BE49-F238E27FC236}">
                <a16:creationId xmlns:a16="http://schemas.microsoft.com/office/drawing/2014/main" id="{4460C2FB-3FD6-6F40-946B-4039E93E4071}"/>
              </a:ext>
            </a:extLst>
          </p:cNvPr>
          <p:cNvCxnSpPr>
            <a:cxnSpLocks/>
            <a:endCxn id="85" idx="1"/>
          </p:cNvCxnSpPr>
          <p:nvPr/>
        </p:nvCxnSpPr>
        <p:spPr>
          <a:xfrm flipV="1">
            <a:off x="8427572" y="3451436"/>
            <a:ext cx="2360887" cy="12179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A4BFBB0E-61CA-CF42-8822-C700920F5DAF}"/>
              </a:ext>
            </a:extLst>
          </p:cNvPr>
          <p:cNvSpPr txBox="1"/>
          <p:nvPr/>
        </p:nvSpPr>
        <p:spPr>
          <a:xfrm>
            <a:off x="10788459" y="4248910"/>
            <a:ext cx="1477925" cy="246221"/>
          </a:xfrm>
          <a:prstGeom prst="rect">
            <a:avLst/>
          </a:prstGeom>
          <a:noFill/>
          <a:ln>
            <a:noFill/>
          </a:ln>
        </p:spPr>
        <p:txBody>
          <a:bodyPr wrap="square" rtlCol="0">
            <a:spAutoFit/>
          </a:bodyPr>
          <a:lstStyle/>
          <a:p>
            <a:r>
              <a:rPr lang="en-US" sz="1000" dirty="0"/>
              <a:t>Loaded 26/3</a:t>
            </a:r>
          </a:p>
        </p:txBody>
      </p:sp>
      <p:cxnSp>
        <p:nvCxnSpPr>
          <p:cNvPr id="92" name="Straight Arrow Connector 91">
            <a:extLst>
              <a:ext uri="{FF2B5EF4-FFF2-40B4-BE49-F238E27FC236}">
                <a16:creationId xmlns:a16="http://schemas.microsoft.com/office/drawing/2014/main" id="{BA8D24EA-C576-A742-A8E9-18BB358EC3E8}"/>
              </a:ext>
            </a:extLst>
          </p:cNvPr>
          <p:cNvCxnSpPr>
            <a:cxnSpLocks/>
          </p:cNvCxnSpPr>
          <p:nvPr/>
        </p:nvCxnSpPr>
        <p:spPr>
          <a:xfrm flipV="1">
            <a:off x="8328315" y="3584096"/>
            <a:ext cx="2536375" cy="26545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9C29439A-C4B7-7747-A02B-D414975637C0}"/>
              </a:ext>
            </a:extLst>
          </p:cNvPr>
          <p:cNvCxnSpPr>
            <a:cxnSpLocks/>
            <a:endCxn id="91" idx="1"/>
          </p:cNvCxnSpPr>
          <p:nvPr/>
        </p:nvCxnSpPr>
        <p:spPr>
          <a:xfrm flipV="1">
            <a:off x="8329964" y="4372021"/>
            <a:ext cx="2458495" cy="18507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5252967"/>
      </p:ext>
    </p:extLst>
  </p:cSld>
  <p:clrMapOvr>
    <a:masterClrMapping/>
  </p:clrMapOvr>
</p:sld>
</file>

<file path=ppt/theme/theme1.xml><?xml version="1.0" encoding="utf-8"?>
<a:theme xmlns:a="http://schemas.openxmlformats.org/drawingml/2006/main" name="Theme1">
  <a:themeElements>
    <a:clrScheme name="TRADELENS">
      <a:dk1>
        <a:srgbClr val="191919"/>
      </a:dk1>
      <a:lt1>
        <a:srgbClr val="FFFFFF"/>
      </a:lt1>
      <a:dk2>
        <a:srgbClr val="191919"/>
      </a:dk2>
      <a:lt2>
        <a:srgbClr val="FFFFFF"/>
      </a:lt2>
      <a:accent1>
        <a:srgbClr val="EF660B"/>
      </a:accent1>
      <a:accent2>
        <a:srgbClr val="212121"/>
      </a:accent2>
      <a:accent3>
        <a:srgbClr val="424242"/>
      </a:accent3>
      <a:accent4>
        <a:srgbClr val="797979"/>
      </a:accent4>
      <a:accent5>
        <a:srgbClr val="A9A9A9"/>
      </a:accent5>
      <a:accent6>
        <a:srgbClr val="D5D5D5"/>
      </a:accent6>
      <a:hlink>
        <a:srgbClr val="EF660A"/>
      </a:hlink>
      <a:folHlink>
        <a:srgbClr val="EF660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cmpd="sng">
          <a:solidFill>
            <a:schemeClr val="tx1"/>
          </a:solidFill>
          <a:prstDash val="solid"/>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ctr">
          <a:defRPr sz="1200" dirty="0" smtClean="0">
            <a:ea typeface="Impact" charset="0"/>
            <a:cs typeface="Impact" charset="0"/>
          </a:defRPr>
        </a:defPPr>
      </a:lstStyle>
    </a:txDef>
  </a:objectDefaults>
  <a:extraClrSchemeLst/>
  <a:extLst>
    <a:ext uri="{05A4C25C-085E-4340-85A3-A5531E510DB2}">
      <thm15:themeFamily xmlns:thm15="http://schemas.microsoft.com/office/thememl/2012/main" name="Theme1" id="{C2E49935-742C-4E40-BF32-3497D4F2AA47}" vid="{43AB6D67-6025-5F4A-BF11-4CCC029A79F6}"/>
    </a:ext>
  </a:extLst>
</a:theme>
</file>

<file path=ppt/theme/theme2.xml><?xml version="1.0" encoding="utf-8"?>
<a:theme xmlns:a="http://schemas.openxmlformats.org/drawingml/2006/main" name="1_Theme1">
  <a:themeElements>
    <a:clrScheme name="TRADELENS">
      <a:dk1>
        <a:srgbClr val="191919"/>
      </a:dk1>
      <a:lt1>
        <a:srgbClr val="FFFFFF"/>
      </a:lt1>
      <a:dk2>
        <a:srgbClr val="191919"/>
      </a:dk2>
      <a:lt2>
        <a:srgbClr val="FFFFFF"/>
      </a:lt2>
      <a:accent1>
        <a:srgbClr val="EF660B"/>
      </a:accent1>
      <a:accent2>
        <a:srgbClr val="212121"/>
      </a:accent2>
      <a:accent3>
        <a:srgbClr val="424242"/>
      </a:accent3>
      <a:accent4>
        <a:srgbClr val="797979"/>
      </a:accent4>
      <a:accent5>
        <a:srgbClr val="A9A9A9"/>
      </a:accent5>
      <a:accent6>
        <a:srgbClr val="D5D5D5"/>
      </a:accent6>
      <a:hlink>
        <a:srgbClr val="EF660A"/>
      </a:hlink>
      <a:folHlink>
        <a:srgbClr val="EF660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cmpd="sng">
          <a:solidFill>
            <a:schemeClr val="tx1"/>
          </a:solidFill>
          <a:prstDash val="solid"/>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ctr">
          <a:defRPr sz="1200" dirty="0" smtClean="0">
            <a:ea typeface="Impact" charset="0"/>
            <a:cs typeface="Impact" charset="0"/>
          </a:defRPr>
        </a:defPPr>
      </a:lstStyle>
    </a:txDef>
  </a:objectDefaults>
  <a:extraClrSchemeLst/>
  <a:extLst>
    <a:ext uri="{05A4C25C-085E-4340-85A3-A5531E510DB2}">
      <thm15:themeFamily xmlns:thm15="http://schemas.microsoft.com/office/thememl/2012/main" name="Theme1" id="{C2E49935-742C-4E40-BF32-3497D4F2AA47}" vid="{43AB6D67-6025-5F4A-BF11-4CCC029A79F6}"/>
    </a:ext>
  </a:extLst>
</a:theme>
</file>

<file path=ppt/theme/theme3.xml><?xml version="1.0" encoding="utf-8"?>
<a:theme xmlns:a="http://schemas.openxmlformats.org/drawingml/2006/main" name="2_Theme1">
  <a:themeElements>
    <a:clrScheme name="TRADELENS">
      <a:dk1>
        <a:srgbClr val="191919"/>
      </a:dk1>
      <a:lt1>
        <a:srgbClr val="FFFFFF"/>
      </a:lt1>
      <a:dk2>
        <a:srgbClr val="191919"/>
      </a:dk2>
      <a:lt2>
        <a:srgbClr val="FFFFFF"/>
      </a:lt2>
      <a:accent1>
        <a:srgbClr val="EF660B"/>
      </a:accent1>
      <a:accent2>
        <a:srgbClr val="212121"/>
      </a:accent2>
      <a:accent3>
        <a:srgbClr val="424242"/>
      </a:accent3>
      <a:accent4>
        <a:srgbClr val="797979"/>
      </a:accent4>
      <a:accent5>
        <a:srgbClr val="A9A9A9"/>
      </a:accent5>
      <a:accent6>
        <a:srgbClr val="D5D5D5"/>
      </a:accent6>
      <a:hlink>
        <a:srgbClr val="EF660A"/>
      </a:hlink>
      <a:folHlink>
        <a:srgbClr val="EF660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cmpd="sng">
          <a:solidFill>
            <a:schemeClr val="tx1"/>
          </a:solidFill>
          <a:prstDash val="solid"/>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ctr">
          <a:defRPr sz="1200" dirty="0" smtClean="0">
            <a:ea typeface="Impact" charset="0"/>
            <a:cs typeface="Impact" charset="0"/>
          </a:defRPr>
        </a:defPPr>
      </a:lstStyle>
    </a:txDef>
  </a:objectDefaults>
  <a:extraClrSchemeLst/>
  <a:extLst>
    <a:ext uri="{05A4C25C-085E-4340-85A3-A5531E510DB2}">
      <thm15:themeFamily xmlns:thm15="http://schemas.microsoft.com/office/thememl/2012/main" name="Theme1" id="{C2E49935-742C-4E40-BF32-3497D4F2AA47}" vid="{43AB6D67-6025-5F4A-BF11-4CCC029A79F6}"/>
    </a:ext>
  </a:extLst>
</a:theme>
</file>

<file path=ppt/theme/theme4.xml><?xml version="1.0" encoding="utf-8"?>
<a:theme xmlns:a="http://schemas.openxmlformats.org/drawingml/2006/main" name="3_Theme1">
  <a:themeElements>
    <a:clrScheme name="TRADELENS">
      <a:dk1>
        <a:srgbClr val="191919"/>
      </a:dk1>
      <a:lt1>
        <a:srgbClr val="FFFFFF"/>
      </a:lt1>
      <a:dk2>
        <a:srgbClr val="191919"/>
      </a:dk2>
      <a:lt2>
        <a:srgbClr val="FFFFFF"/>
      </a:lt2>
      <a:accent1>
        <a:srgbClr val="EF660B"/>
      </a:accent1>
      <a:accent2>
        <a:srgbClr val="212121"/>
      </a:accent2>
      <a:accent3>
        <a:srgbClr val="424242"/>
      </a:accent3>
      <a:accent4>
        <a:srgbClr val="797979"/>
      </a:accent4>
      <a:accent5>
        <a:srgbClr val="A9A9A9"/>
      </a:accent5>
      <a:accent6>
        <a:srgbClr val="D5D5D5"/>
      </a:accent6>
      <a:hlink>
        <a:srgbClr val="EF660A"/>
      </a:hlink>
      <a:folHlink>
        <a:srgbClr val="EF660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cmpd="sng">
          <a:solidFill>
            <a:schemeClr val="tx1"/>
          </a:solidFill>
          <a:prstDash val="solid"/>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ctr">
          <a:defRPr sz="1200" dirty="0" smtClean="0">
            <a:ea typeface="Impact" charset="0"/>
            <a:cs typeface="Impact" charset="0"/>
          </a:defRPr>
        </a:defPPr>
      </a:lstStyle>
    </a:txDef>
  </a:objectDefaults>
  <a:extraClrSchemeLst/>
  <a:extLst>
    <a:ext uri="{05A4C25C-085E-4340-85A3-A5531E510DB2}">
      <thm15:themeFamily xmlns:thm15="http://schemas.microsoft.com/office/thememl/2012/main" name="Theme1" id="{C2E49935-742C-4E40-BF32-3497D4F2AA47}" vid="{43AB6D67-6025-5F4A-BF11-4CCC029A79F6}"/>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61058</TotalTime>
  <Words>2745</Words>
  <Application>Microsoft Macintosh PowerPoint</Application>
  <PresentationFormat>Widescreen</PresentationFormat>
  <Paragraphs>365</Paragraphs>
  <Slides>29</Slides>
  <Notes>0</Notes>
  <HiddenSlides>0</HiddenSlides>
  <MMClips>0</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29</vt:i4>
      </vt:variant>
    </vt:vector>
  </HeadingPairs>
  <TitlesOfParts>
    <vt:vector size="39" baseType="lpstr">
      <vt:lpstr>AppleSymbols</vt:lpstr>
      <vt:lpstr>Arial</vt:lpstr>
      <vt:lpstr>Calibri</vt:lpstr>
      <vt:lpstr>Courier</vt:lpstr>
      <vt:lpstr>Impact</vt:lpstr>
      <vt:lpstr>Theme1</vt:lpstr>
      <vt:lpstr>1_Theme1</vt:lpstr>
      <vt:lpstr>2_Theme1</vt:lpstr>
      <vt:lpstr>3_Theme1</vt:lpstr>
      <vt:lpstr>Office Theme</vt:lpstr>
      <vt:lpstr>PowerPoint Presentation</vt:lpstr>
      <vt:lpstr>Content</vt:lpstr>
      <vt:lpstr>OpenShipping.org</vt:lpstr>
      <vt:lpstr>OpenShipping.org Background and Current Status</vt:lpstr>
      <vt:lpstr>Shipping Event API</vt:lpstr>
      <vt:lpstr>Targeted Scope, Processes and Technology</vt:lpstr>
      <vt:lpstr>UN/CEFACT Foundation</vt:lpstr>
      <vt:lpstr>Additional Adopted Standards</vt:lpstr>
      <vt:lpstr>Event Flow Example</vt:lpstr>
      <vt:lpstr>Event Endpoint Overview</vt:lpstr>
      <vt:lpstr>Where Events Occur</vt:lpstr>
      <vt:lpstr>Milestone Events</vt:lpstr>
      <vt:lpstr>Milestone Event Model – Locations </vt:lpstr>
      <vt:lpstr>Milestone Event Model – Legs </vt:lpstr>
      <vt:lpstr>Milestone Event Model – Four Events Per Leg</vt:lpstr>
      <vt:lpstr>Milestone Event Model – Phase and FullStatus</vt:lpstr>
      <vt:lpstr>Milestone Event Model – Planned, Estimated, Actual</vt:lpstr>
      <vt:lpstr>Milestone Event Model Summary</vt:lpstr>
      <vt:lpstr>Milestone Event Model Overview</vt:lpstr>
      <vt:lpstr>Milestone Event Example</vt:lpstr>
      <vt:lpstr>Schema Structure</vt:lpstr>
      <vt:lpstr>API Schema Structure </vt:lpstr>
      <vt:lpstr>API Schema Structure </vt:lpstr>
      <vt:lpstr>API Schema Structure </vt:lpstr>
      <vt:lpstr>API Schema Structure </vt:lpstr>
      <vt:lpstr>API Schema Structure </vt:lpstr>
      <vt:lpstr>API Schema Structure </vt:lpstr>
      <vt:lpstr>Endpoints’ Payload Structure</vt:lpstr>
      <vt:lpstr>Further Documentation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Jespersen, Nis David Noermark</dc:creator>
  <cp:lastModifiedBy>Jespersen, Nis David Noermark</cp:lastModifiedBy>
  <cp:revision>111</cp:revision>
  <dcterms:created xsi:type="dcterms:W3CDTF">2018-07-12T09:07:07Z</dcterms:created>
  <dcterms:modified xsi:type="dcterms:W3CDTF">2019-03-29T11:11:10Z</dcterms:modified>
</cp:coreProperties>
</file>

<file path=docProps/thumbnail.jpeg>
</file>